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4"/>
  </p:sldMasterIdLst>
  <p:notesMasterIdLst>
    <p:notesMasterId r:id="rId14"/>
  </p:notesMasterIdLst>
  <p:sldIdLst>
    <p:sldId id="256" r:id="rId5"/>
    <p:sldId id="258" r:id="rId6"/>
    <p:sldId id="259" r:id="rId7"/>
    <p:sldId id="264" r:id="rId8"/>
    <p:sldId id="274" r:id="rId9"/>
    <p:sldId id="280" r:id="rId10"/>
    <p:sldId id="262" r:id="rId11"/>
    <p:sldId id="260" r:id="rId12"/>
    <p:sldId id="265" r:id="rId13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5"/>
    </p:embeddedFont>
    <p:embeddedFont>
      <p:font typeface="Crete Round" panose="020B0604020202020204" charset="0"/>
      <p:regular r:id="rId16"/>
      <p:italic r:id="rId17"/>
    </p:embeddedFont>
    <p:embeddedFont>
      <p:font typeface="Roboto Slab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50CDF8-6B0D-4FA0-B336-7DD845A3EA82}" v="6" dt="2022-03-31T01:29:34.785"/>
  </p1510:revLst>
</p1510:revInfo>
</file>

<file path=ppt/tableStyles.xml><?xml version="1.0" encoding="utf-8"?>
<a:tblStyleLst xmlns:a="http://schemas.openxmlformats.org/drawingml/2006/main" def="{4C0E4B65-2B36-407C-A9B3-B7604958249A}">
  <a:tblStyle styleId="{4C0E4B65-2B36-407C-A9B3-B760495824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36" y="-2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LSABILA GHAISANI" userId="S::salsabila1931116@itpln.ac.id::b34683b2-3c6a-4e85-b143-5cca5c05e8b4" providerId="AD" clId="Web-{5950CDF8-6B0D-4FA0-B336-7DD845A3EA82}"/>
    <pc:docChg chg="modSld">
      <pc:chgData name="SALSABILA GHAISANI" userId="S::salsabila1931116@itpln.ac.id::b34683b2-3c6a-4e85-b143-5cca5c05e8b4" providerId="AD" clId="Web-{5950CDF8-6B0D-4FA0-B336-7DD845A3EA82}" dt="2022-03-31T01:29:34.785" v="4" actId="1076"/>
      <pc:docMkLst>
        <pc:docMk/>
      </pc:docMkLst>
      <pc:sldChg chg="addSp delSp modSp">
        <pc:chgData name="SALSABILA GHAISANI" userId="S::salsabila1931116@itpln.ac.id::b34683b2-3c6a-4e85-b143-5cca5c05e8b4" providerId="AD" clId="Web-{5950CDF8-6B0D-4FA0-B336-7DD845A3EA82}" dt="2022-03-31T01:29:34.785" v="4" actId="1076"/>
        <pc:sldMkLst>
          <pc:docMk/>
          <pc:sldMk cId="0" sldId="260"/>
        </pc:sldMkLst>
        <pc:picChg chg="add mod">
          <ac:chgData name="SALSABILA GHAISANI" userId="S::salsabila1931116@itpln.ac.id::b34683b2-3c6a-4e85-b143-5cca5c05e8b4" providerId="AD" clId="Web-{5950CDF8-6B0D-4FA0-B336-7DD845A3EA82}" dt="2022-03-31T01:29:34.785" v="4" actId="1076"/>
          <ac:picMkLst>
            <pc:docMk/>
            <pc:sldMk cId="0" sldId="260"/>
            <ac:picMk id="2" creationId="{541D6645-E8D5-D984-41BF-46E59154CB48}"/>
          </ac:picMkLst>
        </pc:picChg>
        <pc:picChg chg="del">
          <ac:chgData name="SALSABILA GHAISANI" userId="S::salsabila1931116@itpln.ac.id::b34683b2-3c6a-4e85-b143-5cca5c05e8b4" providerId="AD" clId="Web-{5950CDF8-6B0D-4FA0-B336-7DD845A3EA82}" dt="2022-03-31T01:29:23.410" v="0"/>
          <ac:picMkLst>
            <pc:docMk/>
            <pc:sldMk cId="0" sldId="260"/>
            <ac:picMk id="5" creationId="{44504B56-4021-409C-BB4C-C9DE9AD4CFA2}"/>
          </ac:picMkLst>
        </pc:picChg>
      </pc:sldChg>
    </pc:docChg>
  </pc:docChgLst>
</pc:chgInfo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08dede5eb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08dede5eb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08dede5ebb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08dede5ebb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0ce52cee29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0ce52cee29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10ce52cee29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10ce52cee29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10ce52cee29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10ce52cee29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g10ce52cee29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9" name="Google Shape;1279;g10ce52cee29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0d4b72e37d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0d4b72e37d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0ce52cee29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0ce52cee29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0ba9b38579_0_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0ba9b38579_0_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01435" y="1063150"/>
            <a:ext cx="3690900" cy="246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01560" y="3589649"/>
            <a:ext cx="36909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590594">
            <a:off x="7306712" y="3266934"/>
            <a:ext cx="3161519" cy="3369484"/>
          </a:xfrm>
          <a:custGeom>
            <a:avLst/>
            <a:gdLst/>
            <a:ahLst/>
            <a:cxnLst/>
            <a:rect l="l" t="t" r="r" b="b"/>
            <a:pathLst>
              <a:path w="28585" h="30466" extrusionOk="0">
                <a:moveTo>
                  <a:pt x="25026" y="1"/>
                </a:moveTo>
                <a:cubicBezTo>
                  <a:pt x="24926" y="1"/>
                  <a:pt x="24825" y="4"/>
                  <a:pt x="24724" y="8"/>
                </a:cubicBezTo>
                <a:cubicBezTo>
                  <a:pt x="23514" y="58"/>
                  <a:pt x="22321" y="174"/>
                  <a:pt x="21111" y="273"/>
                </a:cubicBezTo>
                <a:cubicBezTo>
                  <a:pt x="18775" y="472"/>
                  <a:pt x="16356" y="572"/>
                  <a:pt x="14052" y="1019"/>
                </a:cubicBezTo>
                <a:cubicBezTo>
                  <a:pt x="11865" y="1433"/>
                  <a:pt x="12379" y="3819"/>
                  <a:pt x="12379" y="5526"/>
                </a:cubicBezTo>
                <a:cubicBezTo>
                  <a:pt x="12395" y="7896"/>
                  <a:pt x="12412" y="10282"/>
                  <a:pt x="12428" y="12652"/>
                </a:cubicBezTo>
                <a:lnTo>
                  <a:pt x="12428" y="14690"/>
                </a:lnTo>
                <a:cubicBezTo>
                  <a:pt x="12428" y="15104"/>
                  <a:pt x="12627" y="16165"/>
                  <a:pt x="12428" y="16529"/>
                </a:cubicBezTo>
                <a:lnTo>
                  <a:pt x="12428" y="16794"/>
                </a:lnTo>
                <a:lnTo>
                  <a:pt x="12362" y="16794"/>
                </a:lnTo>
                <a:cubicBezTo>
                  <a:pt x="12323" y="16833"/>
                  <a:pt x="12202" y="16846"/>
                  <a:pt x="12048" y="16846"/>
                </a:cubicBezTo>
                <a:cubicBezTo>
                  <a:pt x="11742" y="16846"/>
                  <a:pt x="11307" y="16794"/>
                  <a:pt x="11152" y="16794"/>
                </a:cubicBezTo>
                <a:lnTo>
                  <a:pt x="9147" y="16811"/>
                </a:lnTo>
                <a:lnTo>
                  <a:pt x="1127" y="16861"/>
                </a:lnTo>
                <a:cubicBezTo>
                  <a:pt x="547" y="16877"/>
                  <a:pt x="99" y="17325"/>
                  <a:pt x="83" y="17905"/>
                </a:cubicBezTo>
                <a:cubicBezTo>
                  <a:pt x="0" y="21351"/>
                  <a:pt x="116" y="24798"/>
                  <a:pt x="431" y="28228"/>
                </a:cubicBezTo>
                <a:cubicBezTo>
                  <a:pt x="447" y="28394"/>
                  <a:pt x="497" y="28560"/>
                  <a:pt x="580" y="28709"/>
                </a:cubicBezTo>
                <a:cubicBezTo>
                  <a:pt x="580" y="28941"/>
                  <a:pt x="563" y="29189"/>
                  <a:pt x="563" y="29438"/>
                </a:cubicBezTo>
                <a:cubicBezTo>
                  <a:pt x="563" y="30001"/>
                  <a:pt x="1027" y="30465"/>
                  <a:pt x="1591" y="30465"/>
                </a:cubicBezTo>
                <a:lnTo>
                  <a:pt x="27491" y="30051"/>
                </a:lnTo>
                <a:cubicBezTo>
                  <a:pt x="28038" y="30051"/>
                  <a:pt x="28585" y="29587"/>
                  <a:pt x="28552" y="29024"/>
                </a:cubicBezTo>
                <a:lnTo>
                  <a:pt x="27624" y="14690"/>
                </a:lnTo>
                <a:lnTo>
                  <a:pt x="27176" y="7515"/>
                </a:lnTo>
                <a:cubicBezTo>
                  <a:pt x="27094" y="6355"/>
                  <a:pt x="27027" y="5195"/>
                  <a:pt x="26944" y="4035"/>
                </a:cubicBezTo>
                <a:cubicBezTo>
                  <a:pt x="26895" y="3041"/>
                  <a:pt x="27044" y="1715"/>
                  <a:pt x="26613" y="803"/>
                </a:cubicBezTo>
                <a:cubicBezTo>
                  <a:pt x="26311" y="127"/>
                  <a:pt x="25684" y="1"/>
                  <a:pt x="25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332128" y="-1304664"/>
            <a:ext cx="2512033" cy="2055195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797525" y="2016700"/>
            <a:ext cx="1758312" cy="1553698"/>
          </a:xfrm>
          <a:custGeom>
            <a:avLst/>
            <a:gdLst/>
            <a:ahLst/>
            <a:cxnLst/>
            <a:rect l="l" t="t" r="r" b="b"/>
            <a:pathLst>
              <a:path w="51454" h="45463" extrusionOk="0">
                <a:moveTo>
                  <a:pt x="18743" y="1"/>
                </a:moveTo>
                <a:cubicBezTo>
                  <a:pt x="17752" y="1"/>
                  <a:pt x="16763" y="15"/>
                  <a:pt x="15776" y="39"/>
                </a:cubicBezTo>
                <a:cubicBezTo>
                  <a:pt x="10805" y="155"/>
                  <a:pt x="5850" y="619"/>
                  <a:pt x="929" y="1414"/>
                </a:cubicBezTo>
                <a:cubicBezTo>
                  <a:pt x="1" y="1563"/>
                  <a:pt x="17" y="2590"/>
                  <a:pt x="547" y="3121"/>
                </a:cubicBezTo>
                <a:cubicBezTo>
                  <a:pt x="929" y="7595"/>
                  <a:pt x="1243" y="12069"/>
                  <a:pt x="1475" y="16543"/>
                </a:cubicBezTo>
                <a:cubicBezTo>
                  <a:pt x="1520" y="17196"/>
                  <a:pt x="1989" y="17570"/>
                  <a:pt x="2574" y="17570"/>
                </a:cubicBezTo>
                <a:cubicBezTo>
                  <a:pt x="2643" y="17570"/>
                  <a:pt x="2713" y="17564"/>
                  <a:pt x="2784" y="17554"/>
                </a:cubicBezTo>
                <a:cubicBezTo>
                  <a:pt x="7275" y="16858"/>
                  <a:pt x="11783" y="16228"/>
                  <a:pt x="16323" y="16112"/>
                </a:cubicBezTo>
                <a:cubicBezTo>
                  <a:pt x="17030" y="16095"/>
                  <a:pt x="17756" y="16079"/>
                  <a:pt x="18492" y="16079"/>
                </a:cubicBezTo>
                <a:cubicBezTo>
                  <a:pt x="21898" y="16079"/>
                  <a:pt x="25505" y="16413"/>
                  <a:pt x="28271" y="18416"/>
                </a:cubicBezTo>
                <a:cubicBezTo>
                  <a:pt x="29779" y="19526"/>
                  <a:pt x="30939" y="21166"/>
                  <a:pt x="31104" y="23056"/>
                </a:cubicBezTo>
                <a:cubicBezTo>
                  <a:pt x="31303" y="25110"/>
                  <a:pt x="30226" y="26734"/>
                  <a:pt x="28619" y="27894"/>
                </a:cubicBezTo>
                <a:cubicBezTo>
                  <a:pt x="25553" y="30131"/>
                  <a:pt x="21642" y="30744"/>
                  <a:pt x="17947" y="30844"/>
                </a:cubicBezTo>
                <a:cubicBezTo>
                  <a:pt x="17430" y="30858"/>
                  <a:pt x="16913" y="30864"/>
                  <a:pt x="16396" y="30864"/>
                </a:cubicBezTo>
                <a:cubicBezTo>
                  <a:pt x="14199" y="30864"/>
                  <a:pt x="12007" y="30761"/>
                  <a:pt x="9819" y="30761"/>
                </a:cubicBezTo>
                <a:cubicBezTo>
                  <a:pt x="7660" y="30761"/>
                  <a:pt x="5504" y="30861"/>
                  <a:pt x="3348" y="31258"/>
                </a:cubicBezTo>
                <a:cubicBezTo>
                  <a:pt x="2900" y="31341"/>
                  <a:pt x="2602" y="31822"/>
                  <a:pt x="2602" y="32252"/>
                </a:cubicBezTo>
                <a:lnTo>
                  <a:pt x="2254" y="43189"/>
                </a:lnTo>
                <a:cubicBezTo>
                  <a:pt x="2224" y="43860"/>
                  <a:pt x="2731" y="44196"/>
                  <a:pt x="3244" y="44196"/>
                </a:cubicBezTo>
                <a:cubicBezTo>
                  <a:pt x="3301" y="44196"/>
                  <a:pt x="3358" y="44192"/>
                  <a:pt x="3414" y="44183"/>
                </a:cubicBezTo>
                <a:cubicBezTo>
                  <a:pt x="3464" y="44200"/>
                  <a:pt x="3497" y="44200"/>
                  <a:pt x="3547" y="44217"/>
                </a:cubicBezTo>
                <a:cubicBezTo>
                  <a:pt x="8278" y="44933"/>
                  <a:pt x="13084" y="45462"/>
                  <a:pt x="17880" y="45462"/>
                </a:cubicBezTo>
                <a:cubicBezTo>
                  <a:pt x="21297" y="45462"/>
                  <a:pt x="24710" y="45193"/>
                  <a:pt x="28088" y="44531"/>
                </a:cubicBezTo>
                <a:cubicBezTo>
                  <a:pt x="35512" y="43057"/>
                  <a:pt x="42588" y="39610"/>
                  <a:pt x="46830" y="33114"/>
                </a:cubicBezTo>
                <a:cubicBezTo>
                  <a:pt x="50807" y="27033"/>
                  <a:pt x="51453" y="19161"/>
                  <a:pt x="48189" y="12632"/>
                </a:cubicBezTo>
                <a:cubicBezTo>
                  <a:pt x="44759" y="5772"/>
                  <a:pt x="37401" y="2143"/>
                  <a:pt x="30160" y="867"/>
                </a:cubicBezTo>
                <a:cubicBezTo>
                  <a:pt x="26397" y="209"/>
                  <a:pt x="22561" y="1"/>
                  <a:pt x="187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5400000">
            <a:off x="5432407" y="-1300083"/>
            <a:ext cx="1456632" cy="1725903"/>
          </a:xfrm>
          <a:custGeom>
            <a:avLst/>
            <a:gdLst/>
            <a:ahLst/>
            <a:cxnLst/>
            <a:rect l="l" t="t" r="r" b="b"/>
            <a:pathLst>
              <a:path w="52624" h="62352" extrusionOk="0">
                <a:moveTo>
                  <a:pt x="7937" y="0"/>
                </a:moveTo>
                <a:cubicBezTo>
                  <a:pt x="7417" y="0"/>
                  <a:pt x="6871" y="336"/>
                  <a:pt x="6822" y="1001"/>
                </a:cubicBezTo>
                <a:cubicBezTo>
                  <a:pt x="6722" y="2426"/>
                  <a:pt x="6623" y="3867"/>
                  <a:pt x="6523" y="5309"/>
                </a:cubicBezTo>
                <a:cubicBezTo>
                  <a:pt x="4916" y="5127"/>
                  <a:pt x="3308" y="4928"/>
                  <a:pt x="1701" y="4712"/>
                </a:cubicBezTo>
                <a:cubicBezTo>
                  <a:pt x="1634" y="4703"/>
                  <a:pt x="1569" y="4698"/>
                  <a:pt x="1505" y="4698"/>
                </a:cubicBezTo>
                <a:cubicBezTo>
                  <a:pt x="477" y="4698"/>
                  <a:pt x="0" y="5915"/>
                  <a:pt x="906" y="6602"/>
                </a:cubicBezTo>
                <a:cubicBezTo>
                  <a:pt x="1154" y="6784"/>
                  <a:pt x="1386" y="6950"/>
                  <a:pt x="1618" y="7132"/>
                </a:cubicBezTo>
                <a:cubicBezTo>
                  <a:pt x="1779" y="7266"/>
                  <a:pt x="1969" y="7329"/>
                  <a:pt x="2156" y="7329"/>
                </a:cubicBezTo>
                <a:cubicBezTo>
                  <a:pt x="2433" y="7329"/>
                  <a:pt x="2703" y="7190"/>
                  <a:pt x="2861" y="6933"/>
                </a:cubicBezTo>
                <a:cubicBezTo>
                  <a:pt x="4038" y="7082"/>
                  <a:pt x="5214" y="7231"/>
                  <a:pt x="6391" y="7347"/>
                </a:cubicBezTo>
                <a:cubicBezTo>
                  <a:pt x="5512" y="20670"/>
                  <a:pt x="4916" y="33993"/>
                  <a:pt x="4584" y="47349"/>
                </a:cubicBezTo>
                <a:cubicBezTo>
                  <a:pt x="4485" y="51608"/>
                  <a:pt x="4071" y="56066"/>
                  <a:pt x="4634" y="60308"/>
                </a:cubicBezTo>
                <a:cubicBezTo>
                  <a:pt x="4699" y="60823"/>
                  <a:pt x="5028" y="61353"/>
                  <a:pt x="5624" y="61353"/>
                </a:cubicBezTo>
                <a:cubicBezTo>
                  <a:pt x="5642" y="61353"/>
                  <a:pt x="5660" y="61353"/>
                  <a:pt x="5678" y="61352"/>
                </a:cubicBezTo>
                <a:cubicBezTo>
                  <a:pt x="11138" y="61025"/>
                  <a:pt x="16606" y="60862"/>
                  <a:pt x="22076" y="60862"/>
                </a:cubicBezTo>
                <a:cubicBezTo>
                  <a:pt x="31596" y="60862"/>
                  <a:pt x="41119" y="61357"/>
                  <a:pt x="50602" y="62346"/>
                </a:cubicBezTo>
                <a:cubicBezTo>
                  <a:pt x="50633" y="62350"/>
                  <a:pt x="50663" y="62351"/>
                  <a:pt x="50693" y="62351"/>
                </a:cubicBezTo>
                <a:cubicBezTo>
                  <a:pt x="51225" y="62351"/>
                  <a:pt x="51598" y="61805"/>
                  <a:pt x="51629" y="61319"/>
                </a:cubicBezTo>
                <a:cubicBezTo>
                  <a:pt x="52508" y="46803"/>
                  <a:pt x="52624" y="32237"/>
                  <a:pt x="51961" y="17704"/>
                </a:cubicBezTo>
                <a:cubicBezTo>
                  <a:pt x="51779" y="13594"/>
                  <a:pt x="51530" y="9485"/>
                  <a:pt x="51215" y="5392"/>
                </a:cubicBezTo>
                <a:cubicBezTo>
                  <a:pt x="51184" y="4905"/>
                  <a:pt x="50809" y="4343"/>
                  <a:pt x="50262" y="4343"/>
                </a:cubicBezTo>
                <a:cubicBezTo>
                  <a:pt x="50232" y="4343"/>
                  <a:pt x="50202" y="4345"/>
                  <a:pt x="50171" y="4348"/>
                </a:cubicBezTo>
                <a:cubicBezTo>
                  <a:pt x="41030" y="5393"/>
                  <a:pt x="31794" y="6109"/>
                  <a:pt x="22574" y="6109"/>
                </a:cubicBezTo>
                <a:cubicBezTo>
                  <a:pt x="17905" y="6109"/>
                  <a:pt x="13240" y="5926"/>
                  <a:pt x="8595" y="5508"/>
                </a:cubicBezTo>
                <a:cubicBezTo>
                  <a:pt x="8694" y="4000"/>
                  <a:pt x="8793" y="2492"/>
                  <a:pt x="8893" y="1001"/>
                </a:cubicBezTo>
                <a:cubicBezTo>
                  <a:pt x="8942" y="332"/>
                  <a:pt x="8453" y="0"/>
                  <a:pt x="79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-639133" y="1280622"/>
            <a:ext cx="883853" cy="1200072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946941" y="4586405"/>
            <a:ext cx="2549830" cy="1944062"/>
          </a:xfrm>
          <a:custGeom>
            <a:avLst/>
            <a:gdLst/>
            <a:ahLst/>
            <a:cxnLst/>
            <a:rect l="l" t="t" r="r" b="b"/>
            <a:pathLst>
              <a:path w="56707" h="43235" extrusionOk="0">
                <a:moveTo>
                  <a:pt x="14061" y="1"/>
                </a:moveTo>
                <a:cubicBezTo>
                  <a:pt x="12530" y="1"/>
                  <a:pt x="10976" y="454"/>
                  <a:pt x="9513" y="1384"/>
                </a:cubicBezTo>
                <a:cubicBezTo>
                  <a:pt x="3182" y="5443"/>
                  <a:pt x="995" y="14524"/>
                  <a:pt x="465" y="21501"/>
                </a:cubicBezTo>
                <a:cubicBezTo>
                  <a:pt x="1" y="27582"/>
                  <a:pt x="200" y="33730"/>
                  <a:pt x="150" y="39811"/>
                </a:cubicBezTo>
                <a:cubicBezTo>
                  <a:pt x="167" y="40441"/>
                  <a:pt x="680" y="40955"/>
                  <a:pt x="1327" y="40971"/>
                </a:cubicBezTo>
                <a:cubicBezTo>
                  <a:pt x="7957" y="40686"/>
                  <a:pt x="14592" y="40543"/>
                  <a:pt x="21228" y="40543"/>
                </a:cubicBezTo>
                <a:cubicBezTo>
                  <a:pt x="31543" y="40543"/>
                  <a:pt x="41861" y="40889"/>
                  <a:pt x="52166" y="41585"/>
                </a:cubicBezTo>
                <a:cubicBezTo>
                  <a:pt x="52150" y="41651"/>
                  <a:pt x="52133" y="41717"/>
                  <a:pt x="52117" y="41783"/>
                </a:cubicBezTo>
                <a:cubicBezTo>
                  <a:pt x="51937" y="42662"/>
                  <a:pt x="52678" y="43234"/>
                  <a:pt x="53361" y="43234"/>
                </a:cubicBezTo>
                <a:cubicBezTo>
                  <a:pt x="53811" y="43234"/>
                  <a:pt x="54235" y="42986"/>
                  <a:pt x="54354" y="42413"/>
                </a:cubicBezTo>
                <a:cubicBezTo>
                  <a:pt x="55447" y="37276"/>
                  <a:pt x="56143" y="32073"/>
                  <a:pt x="56425" y="26853"/>
                </a:cubicBezTo>
                <a:cubicBezTo>
                  <a:pt x="56690" y="22097"/>
                  <a:pt x="56707" y="17093"/>
                  <a:pt x="54901" y="12602"/>
                </a:cubicBezTo>
                <a:cubicBezTo>
                  <a:pt x="53007" y="7853"/>
                  <a:pt x="48366" y="3144"/>
                  <a:pt x="42947" y="3144"/>
                </a:cubicBezTo>
                <a:cubicBezTo>
                  <a:pt x="42296" y="3144"/>
                  <a:pt x="41634" y="3212"/>
                  <a:pt x="40964" y="3356"/>
                </a:cubicBezTo>
                <a:cubicBezTo>
                  <a:pt x="34932" y="4648"/>
                  <a:pt x="32480" y="11807"/>
                  <a:pt x="31983" y="17209"/>
                </a:cubicBezTo>
                <a:lnTo>
                  <a:pt x="24791" y="17822"/>
                </a:lnTo>
                <a:cubicBezTo>
                  <a:pt x="24625" y="9686"/>
                  <a:pt x="22769" y="5013"/>
                  <a:pt x="19671" y="2245"/>
                </a:cubicBezTo>
                <a:cubicBezTo>
                  <a:pt x="18004" y="766"/>
                  <a:pt x="16051" y="1"/>
                  <a:pt x="140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-1017267" y="-602683"/>
            <a:ext cx="2805320" cy="1255187"/>
          </a:xfrm>
          <a:custGeom>
            <a:avLst/>
            <a:gdLst/>
            <a:ahLst/>
            <a:cxnLst/>
            <a:rect l="l" t="t" r="r" b="b"/>
            <a:pathLst>
              <a:path w="69280" h="30998" extrusionOk="0">
                <a:moveTo>
                  <a:pt x="59595" y="0"/>
                </a:moveTo>
                <a:cubicBezTo>
                  <a:pt x="53916" y="0"/>
                  <a:pt x="48230" y="635"/>
                  <a:pt x="42551" y="1117"/>
                </a:cubicBezTo>
                <a:cubicBezTo>
                  <a:pt x="33801" y="1863"/>
                  <a:pt x="25019" y="2360"/>
                  <a:pt x="16219" y="2642"/>
                </a:cubicBezTo>
                <a:cubicBezTo>
                  <a:pt x="11265" y="2791"/>
                  <a:pt x="6310" y="2874"/>
                  <a:pt x="1372" y="2874"/>
                </a:cubicBezTo>
                <a:cubicBezTo>
                  <a:pt x="1365" y="2874"/>
                  <a:pt x="1359" y="2873"/>
                  <a:pt x="1353" y="2873"/>
                </a:cubicBezTo>
                <a:cubicBezTo>
                  <a:pt x="647" y="2873"/>
                  <a:pt x="1" y="3774"/>
                  <a:pt x="477" y="4415"/>
                </a:cubicBezTo>
                <a:cubicBezTo>
                  <a:pt x="7255" y="13313"/>
                  <a:pt x="14198" y="22063"/>
                  <a:pt x="21290" y="30696"/>
                </a:cubicBezTo>
                <a:cubicBezTo>
                  <a:pt x="21466" y="30901"/>
                  <a:pt x="21745" y="30997"/>
                  <a:pt x="22020" y="30997"/>
                </a:cubicBezTo>
                <a:cubicBezTo>
                  <a:pt x="22211" y="30997"/>
                  <a:pt x="22400" y="30950"/>
                  <a:pt x="22550" y="30862"/>
                </a:cubicBezTo>
                <a:lnTo>
                  <a:pt x="61790" y="7696"/>
                </a:lnTo>
                <a:lnTo>
                  <a:pt x="64623" y="6006"/>
                </a:lnTo>
                <a:cubicBezTo>
                  <a:pt x="65270" y="5624"/>
                  <a:pt x="66214" y="5260"/>
                  <a:pt x="66628" y="4581"/>
                </a:cubicBezTo>
                <a:cubicBezTo>
                  <a:pt x="66777" y="4332"/>
                  <a:pt x="66844" y="4034"/>
                  <a:pt x="66811" y="3735"/>
                </a:cubicBezTo>
                <a:cubicBezTo>
                  <a:pt x="67391" y="3321"/>
                  <a:pt x="67971" y="2907"/>
                  <a:pt x="68551" y="2493"/>
                </a:cubicBezTo>
                <a:cubicBezTo>
                  <a:pt x="69180" y="2029"/>
                  <a:pt x="69280" y="736"/>
                  <a:pt x="68302" y="603"/>
                </a:cubicBezTo>
                <a:cubicBezTo>
                  <a:pt x="65403" y="166"/>
                  <a:pt x="62500" y="0"/>
                  <a:pt x="5959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2700000">
            <a:off x="518003" y="4369513"/>
            <a:ext cx="1000371" cy="1985283"/>
          </a:xfrm>
          <a:custGeom>
            <a:avLst/>
            <a:gdLst/>
            <a:ahLst/>
            <a:cxnLst/>
            <a:rect l="l" t="t" r="r" b="b"/>
            <a:pathLst>
              <a:path w="18378" h="36472" extrusionOk="0">
                <a:moveTo>
                  <a:pt x="10986" y="1"/>
                </a:moveTo>
                <a:cubicBezTo>
                  <a:pt x="10754" y="1"/>
                  <a:pt x="10515" y="72"/>
                  <a:pt x="10307" y="211"/>
                </a:cubicBezTo>
                <a:cubicBezTo>
                  <a:pt x="7192" y="2282"/>
                  <a:pt x="4010" y="4271"/>
                  <a:pt x="796" y="6176"/>
                </a:cubicBezTo>
                <a:cubicBezTo>
                  <a:pt x="182" y="6541"/>
                  <a:pt x="0" y="7154"/>
                  <a:pt x="398" y="7767"/>
                </a:cubicBezTo>
                <a:cubicBezTo>
                  <a:pt x="713" y="8248"/>
                  <a:pt x="1028" y="8728"/>
                  <a:pt x="1293" y="9225"/>
                </a:cubicBezTo>
                <a:cubicBezTo>
                  <a:pt x="1309" y="9358"/>
                  <a:pt x="1342" y="9491"/>
                  <a:pt x="1409" y="9607"/>
                </a:cubicBezTo>
                <a:cubicBezTo>
                  <a:pt x="4922" y="16252"/>
                  <a:pt x="5701" y="24023"/>
                  <a:pt x="3563" y="31232"/>
                </a:cubicBezTo>
                <a:cubicBezTo>
                  <a:pt x="3381" y="31762"/>
                  <a:pt x="3629" y="32358"/>
                  <a:pt x="4143" y="32574"/>
                </a:cubicBezTo>
                <a:lnTo>
                  <a:pt x="12909" y="36402"/>
                </a:lnTo>
                <a:cubicBezTo>
                  <a:pt x="13032" y="36449"/>
                  <a:pt x="13161" y="36472"/>
                  <a:pt x="13289" y="36472"/>
                </a:cubicBezTo>
                <a:cubicBezTo>
                  <a:pt x="13612" y="36472"/>
                  <a:pt x="13929" y="36326"/>
                  <a:pt x="14119" y="36054"/>
                </a:cubicBezTo>
                <a:cubicBezTo>
                  <a:pt x="17251" y="31182"/>
                  <a:pt x="18377" y="25399"/>
                  <a:pt x="18029" y="19682"/>
                </a:cubicBezTo>
                <a:cubicBezTo>
                  <a:pt x="17797" y="16500"/>
                  <a:pt x="17217" y="13368"/>
                  <a:pt x="16289" y="10336"/>
                </a:cubicBezTo>
                <a:cubicBezTo>
                  <a:pt x="15428" y="7436"/>
                  <a:pt x="14483" y="4403"/>
                  <a:pt x="12611" y="1984"/>
                </a:cubicBezTo>
                <a:cubicBezTo>
                  <a:pt x="12561" y="1918"/>
                  <a:pt x="12495" y="1851"/>
                  <a:pt x="12412" y="1818"/>
                </a:cubicBezTo>
                <a:cubicBezTo>
                  <a:pt x="12246" y="1404"/>
                  <a:pt x="12080" y="1006"/>
                  <a:pt x="11898" y="592"/>
                </a:cubicBezTo>
                <a:cubicBezTo>
                  <a:pt x="11724" y="191"/>
                  <a:pt x="11364" y="1"/>
                  <a:pt x="109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-9352694">
            <a:off x="8770736" y="809473"/>
            <a:ext cx="1059678" cy="1364415"/>
          </a:xfrm>
          <a:custGeom>
            <a:avLst/>
            <a:gdLst/>
            <a:ahLst/>
            <a:cxnLst/>
            <a:rect l="l" t="t" r="r" b="b"/>
            <a:pathLst>
              <a:path w="24957" h="32134" extrusionOk="0">
                <a:moveTo>
                  <a:pt x="21809" y="1"/>
                </a:moveTo>
                <a:cubicBezTo>
                  <a:pt x="21721" y="1"/>
                  <a:pt x="21632" y="12"/>
                  <a:pt x="21543" y="36"/>
                </a:cubicBezTo>
                <a:cubicBezTo>
                  <a:pt x="15263" y="1892"/>
                  <a:pt x="9778" y="5786"/>
                  <a:pt x="5950" y="11089"/>
                </a:cubicBezTo>
                <a:cubicBezTo>
                  <a:pt x="1840" y="16823"/>
                  <a:pt x="1" y="24097"/>
                  <a:pt x="763" y="31107"/>
                </a:cubicBezTo>
                <a:cubicBezTo>
                  <a:pt x="835" y="31695"/>
                  <a:pt x="1229" y="32134"/>
                  <a:pt x="1796" y="32134"/>
                </a:cubicBezTo>
                <a:cubicBezTo>
                  <a:pt x="1884" y="32134"/>
                  <a:pt x="1976" y="32123"/>
                  <a:pt x="2072" y="32101"/>
                </a:cubicBezTo>
                <a:cubicBezTo>
                  <a:pt x="4773" y="31471"/>
                  <a:pt x="7458" y="31007"/>
                  <a:pt x="10192" y="30543"/>
                </a:cubicBezTo>
                <a:cubicBezTo>
                  <a:pt x="10540" y="30494"/>
                  <a:pt x="10904" y="30394"/>
                  <a:pt x="11219" y="30212"/>
                </a:cubicBezTo>
                <a:cubicBezTo>
                  <a:pt x="11667" y="29930"/>
                  <a:pt x="11865" y="29085"/>
                  <a:pt x="11832" y="28571"/>
                </a:cubicBezTo>
                <a:cubicBezTo>
                  <a:pt x="11219" y="20452"/>
                  <a:pt x="16340" y="13011"/>
                  <a:pt x="24145" y="10691"/>
                </a:cubicBezTo>
                <a:cubicBezTo>
                  <a:pt x="24526" y="10575"/>
                  <a:pt x="24957" y="10145"/>
                  <a:pt x="24907" y="9697"/>
                </a:cubicBezTo>
                <a:cubicBezTo>
                  <a:pt x="24509" y="6648"/>
                  <a:pt x="23813" y="3649"/>
                  <a:pt x="22819" y="765"/>
                </a:cubicBezTo>
                <a:cubicBezTo>
                  <a:pt x="22680" y="307"/>
                  <a:pt x="22262" y="1"/>
                  <a:pt x="2180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346474">
            <a:off x="7930466" y="-992261"/>
            <a:ext cx="2214506" cy="1811849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2717415" y="4351335"/>
            <a:ext cx="1572202" cy="1937202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-1427087" y="-943702"/>
            <a:ext cx="2549813" cy="3777059"/>
          </a:xfrm>
          <a:custGeom>
            <a:avLst/>
            <a:gdLst/>
            <a:ahLst/>
            <a:cxnLst/>
            <a:rect l="l" t="t" r="r" b="b"/>
            <a:pathLst>
              <a:path w="62970" h="93278" fill="none" extrusionOk="0">
                <a:moveTo>
                  <a:pt x="40384" y="0"/>
                </a:moveTo>
                <a:cubicBezTo>
                  <a:pt x="37152" y="6612"/>
                  <a:pt x="38296" y="15096"/>
                  <a:pt x="43151" y="20614"/>
                </a:cubicBezTo>
                <a:cubicBezTo>
                  <a:pt x="45836" y="23663"/>
                  <a:pt x="49415" y="25751"/>
                  <a:pt x="52795" y="28038"/>
                </a:cubicBezTo>
                <a:cubicBezTo>
                  <a:pt x="56159" y="30308"/>
                  <a:pt x="59490" y="32960"/>
                  <a:pt x="61230" y="36638"/>
                </a:cubicBezTo>
                <a:cubicBezTo>
                  <a:pt x="62970" y="40301"/>
                  <a:pt x="62688" y="45255"/>
                  <a:pt x="59540" y="47840"/>
                </a:cubicBezTo>
                <a:cubicBezTo>
                  <a:pt x="56242" y="50558"/>
                  <a:pt x="51304" y="49845"/>
                  <a:pt x="47459" y="51685"/>
                </a:cubicBezTo>
                <a:cubicBezTo>
                  <a:pt x="46001" y="52364"/>
                  <a:pt x="44626" y="53624"/>
                  <a:pt x="44576" y="55214"/>
                </a:cubicBezTo>
                <a:cubicBezTo>
                  <a:pt x="44543" y="56225"/>
                  <a:pt x="45024" y="57153"/>
                  <a:pt x="45554" y="58015"/>
                </a:cubicBezTo>
                <a:cubicBezTo>
                  <a:pt x="48023" y="62091"/>
                  <a:pt x="51503" y="65754"/>
                  <a:pt x="52431" y="70427"/>
                </a:cubicBezTo>
                <a:cubicBezTo>
                  <a:pt x="53674" y="76607"/>
                  <a:pt x="49945" y="82971"/>
                  <a:pt x="44742" y="86517"/>
                </a:cubicBezTo>
                <a:cubicBezTo>
                  <a:pt x="39555" y="90063"/>
                  <a:pt x="33126" y="91306"/>
                  <a:pt x="26862" y="92052"/>
                </a:cubicBezTo>
                <a:cubicBezTo>
                  <a:pt x="17947" y="93095"/>
                  <a:pt x="8965" y="93278"/>
                  <a:pt x="0" y="92598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-5578358">
            <a:off x="8100434" y="4644097"/>
            <a:ext cx="795784" cy="1080490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-10453457">
            <a:off x="7749177" y="-1174865"/>
            <a:ext cx="1572224" cy="1937229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Section header 3">
  <p:cSld name="CUSTOM_14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3"/>
          <p:cNvSpPr txBox="1">
            <a:spLocks noGrp="1"/>
          </p:cNvSpPr>
          <p:nvPr>
            <p:ph type="title"/>
          </p:nvPr>
        </p:nvSpPr>
        <p:spPr>
          <a:xfrm>
            <a:off x="3231025" y="2249313"/>
            <a:ext cx="4686900" cy="10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8" name="Google Shape;248;p23"/>
          <p:cNvSpPr txBox="1">
            <a:spLocks noGrp="1"/>
          </p:cNvSpPr>
          <p:nvPr>
            <p:ph type="title" idx="2" hasCustomPrompt="1"/>
          </p:nvPr>
        </p:nvSpPr>
        <p:spPr>
          <a:xfrm>
            <a:off x="6117806" y="730289"/>
            <a:ext cx="18000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9" name="Google Shape;249;p23"/>
          <p:cNvSpPr txBox="1">
            <a:spLocks noGrp="1"/>
          </p:cNvSpPr>
          <p:nvPr>
            <p:ph type="subTitle" idx="1"/>
          </p:nvPr>
        </p:nvSpPr>
        <p:spPr>
          <a:xfrm>
            <a:off x="3231025" y="3418088"/>
            <a:ext cx="46869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23"/>
          <p:cNvSpPr/>
          <p:nvPr/>
        </p:nvSpPr>
        <p:spPr>
          <a:xfrm rot="121126">
            <a:off x="-868657" y="-970601"/>
            <a:ext cx="2698037" cy="2207461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3"/>
          <p:cNvSpPr/>
          <p:nvPr/>
        </p:nvSpPr>
        <p:spPr>
          <a:xfrm rot="10507337">
            <a:off x="706115" y="4211947"/>
            <a:ext cx="1904127" cy="1557905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3"/>
          <p:cNvSpPr/>
          <p:nvPr/>
        </p:nvSpPr>
        <p:spPr>
          <a:xfrm rot="5400000">
            <a:off x="1370085" y="-480852"/>
            <a:ext cx="1709302" cy="1510281"/>
          </a:xfrm>
          <a:custGeom>
            <a:avLst/>
            <a:gdLst/>
            <a:ahLst/>
            <a:cxnLst/>
            <a:rect l="l" t="t" r="r" b="b"/>
            <a:pathLst>
              <a:path w="51454" h="45463" extrusionOk="0">
                <a:moveTo>
                  <a:pt x="18743" y="1"/>
                </a:moveTo>
                <a:cubicBezTo>
                  <a:pt x="17752" y="1"/>
                  <a:pt x="16763" y="15"/>
                  <a:pt x="15776" y="39"/>
                </a:cubicBezTo>
                <a:cubicBezTo>
                  <a:pt x="10805" y="155"/>
                  <a:pt x="5850" y="619"/>
                  <a:pt x="929" y="1414"/>
                </a:cubicBezTo>
                <a:cubicBezTo>
                  <a:pt x="1" y="1563"/>
                  <a:pt x="17" y="2590"/>
                  <a:pt x="547" y="3121"/>
                </a:cubicBezTo>
                <a:cubicBezTo>
                  <a:pt x="929" y="7595"/>
                  <a:pt x="1243" y="12069"/>
                  <a:pt x="1475" y="16543"/>
                </a:cubicBezTo>
                <a:cubicBezTo>
                  <a:pt x="1520" y="17196"/>
                  <a:pt x="1989" y="17570"/>
                  <a:pt x="2574" y="17570"/>
                </a:cubicBezTo>
                <a:cubicBezTo>
                  <a:pt x="2643" y="17570"/>
                  <a:pt x="2713" y="17564"/>
                  <a:pt x="2784" y="17554"/>
                </a:cubicBezTo>
                <a:cubicBezTo>
                  <a:pt x="7275" y="16858"/>
                  <a:pt x="11783" y="16228"/>
                  <a:pt x="16323" y="16112"/>
                </a:cubicBezTo>
                <a:cubicBezTo>
                  <a:pt x="17030" y="16095"/>
                  <a:pt x="17756" y="16079"/>
                  <a:pt x="18492" y="16079"/>
                </a:cubicBezTo>
                <a:cubicBezTo>
                  <a:pt x="21898" y="16079"/>
                  <a:pt x="25505" y="16413"/>
                  <a:pt x="28271" y="18416"/>
                </a:cubicBezTo>
                <a:cubicBezTo>
                  <a:pt x="29779" y="19526"/>
                  <a:pt x="30939" y="21166"/>
                  <a:pt x="31104" y="23056"/>
                </a:cubicBezTo>
                <a:cubicBezTo>
                  <a:pt x="31303" y="25110"/>
                  <a:pt x="30226" y="26734"/>
                  <a:pt x="28619" y="27894"/>
                </a:cubicBezTo>
                <a:cubicBezTo>
                  <a:pt x="25553" y="30131"/>
                  <a:pt x="21642" y="30744"/>
                  <a:pt x="17947" y="30844"/>
                </a:cubicBezTo>
                <a:cubicBezTo>
                  <a:pt x="17430" y="30858"/>
                  <a:pt x="16913" y="30864"/>
                  <a:pt x="16396" y="30864"/>
                </a:cubicBezTo>
                <a:cubicBezTo>
                  <a:pt x="14199" y="30864"/>
                  <a:pt x="12007" y="30761"/>
                  <a:pt x="9819" y="30761"/>
                </a:cubicBezTo>
                <a:cubicBezTo>
                  <a:pt x="7660" y="30761"/>
                  <a:pt x="5504" y="30861"/>
                  <a:pt x="3348" y="31258"/>
                </a:cubicBezTo>
                <a:cubicBezTo>
                  <a:pt x="2900" y="31341"/>
                  <a:pt x="2602" y="31822"/>
                  <a:pt x="2602" y="32252"/>
                </a:cubicBezTo>
                <a:lnTo>
                  <a:pt x="2254" y="43189"/>
                </a:lnTo>
                <a:cubicBezTo>
                  <a:pt x="2224" y="43860"/>
                  <a:pt x="2731" y="44196"/>
                  <a:pt x="3244" y="44196"/>
                </a:cubicBezTo>
                <a:cubicBezTo>
                  <a:pt x="3301" y="44196"/>
                  <a:pt x="3358" y="44192"/>
                  <a:pt x="3414" y="44183"/>
                </a:cubicBezTo>
                <a:cubicBezTo>
                  <a:pt x="3464" y="44200"/>
                  <a:pt x="3497" y="44200"/>
                  <a:pt x="3547" y="44217"/>
                </a:cubicBezTo>
                <a:cubicBezTo>
                  <a:pt x="8278" y="44933"/>
                  <a:pt x="13084" y="45462"/>
                  <a:pt x="17880" y="45462"/>
                </a:cubicBezTo>
                <a:cubicBezTo>
                  <a:pt x="21297" y="45462"/>
                  <a:pt x="24710" y="45193"/>
                  <a:pt x="28088" y="44531"/>
                </a:cubicBezTo>
                <a:cubicBezTo>
                  <a:pt x="35512" y="43057"/>
                  <a:pt x="42588" y="39610"/>
                  <a:pt x="46830" y="33114"/>
                </a:cubicBezTo>
                <a:cubicBezTo>
                  <a:pt x="50807" y="27033"/>
                  <a:pt x="51453" y="19161"/>
                  <a:pt x="48189" y="12632"/>
                </a:cubicBezTo>
                <a:cubicBezTo>
                  <a:pt x="44759" y="5772"/>
                  <a:pt x="37401" y="2143"/>
                  <a:pt x="30160" y="867"/>
                </a:cubicBezTo>
                <a:cubicBezTo>
                  <a:pt x="26397" y="209"/>
                  <a:pt x="22561" y="1"/>
                  <a:pt x="1874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3"/>
          <p:cNvSpPr/>
          <p:nvPr/>
        </p:nvSpPr>
        <p:spPr>
          <a:xfrm rot="5400000">
            <a:off x="2774138" y="-125950"/>
            <a:ext cx="589550" cy="800475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3"/>
          <p:cNvSpPr/>
          <p:nvPr/>
        </p:nvSpPr>
        <p:spPr>
          <a:xfrm rot="4107087">
            <a:off x="2909163" y="-1423488"/>
            <a:ext cx="1808318" cy="2678677"/>
          </a:xfrm>
          <a:custGeom>
            <a:avLst/>
            <a:gdLst/>
            <a:ahLst/>
            <a:cxnLst/>
            <a:rect l="l" t="t" r="r" b="b"/>
            <a:pathLst>
              <a:path w="62970" h="93278" fill="none" extrusionOk="0">
                <a:moveTo>
                  <a:pt x="40384" y="0"/>
                </a:moveTo>
                <a:cubicBezTo>
                  <a:pt x="37152" y="6612"/>
                  <a:pt x="38296" y="15096"/>
                  <a:pt x="43151" y="20614"/>
                </a:cubicBezTo>
                <a:cubicBezTo>
                  <a:pt x="45836" y="23663"/>
                  <a:pt x="49415" y="25751"/>
                  <a:pt x="52795" y="28038"/>
                </a:cubicBezTo>
                <a:cubicBezTo>
                  <a:pt x="56159" y="30308"/>
                  <a:pt x="59490" y="32960"/>
                  <a:pt x="61230" y="36638"/>
                </a:cubicBezTo>
                <a:cubicBezTo>
                  <a:pt x="62970" y="40301"/>
                  <a:pt x="62688" y="45255"/>
                  <a:pt x="59540" y="47840"/>
                </a:cubicBezTo>
                <a:cubicBezTo>
                  <a:pt x="56242" y="50558"/>
                  <a:pt x="51304" y="49845"/>
                  <a:pt x="47459" y="51685"/>
                </a:cubicBezTo>
                <a:cubicBezTo>
                  <a:pt x="46001" y="52364"/>
                  <a:pt x="44626" y="53624"/>
                  <a:pt x="44576" y="55214"/>
                </a:cubicBezTo>
                <a:cubicBezTo>
                  <a:pt x="44543" y="56225"/>
                  <a:pt x="45024" y="57153"/>
                  <a:pt x="45554" y="58015"/>
                </a:cubicBezTo>
                <a:cubicBezTo>
                  <a:pt x="48023" y="62091"/>
                  <a:pt x="51503" y="65754"/>
                  <a:pt x="52431" y="70427"/>
                </a:cubicBezTo>
                <a:cubicBezTo>
                  <a:pt x="53674" y="76607"/>
                  <a:pt x="49945" y="82971"/>
                  <a:pt x="44742" y="86517"/>
                </a:cubicBezTo>
                <a:cubicBezTo>
                  <a:pt x="39555" y="90063"/>
                  <a:pt x="33126" y="91306"/>
                  <a:pt x="26862" y="92052"/>
                </a:cubicBezTo>
                <a:cubicBezTo>
                  <a:pt x="17947" y="93095"/>
                  <a:pt x="8965" y="93278"/>
                  <a:pt x="0" y="92598"/>
                </a:cubicBezTo>
              </a:path>
            </a:pathLst>
          </a:custGeom>
          <a:noFill/>
          <a:ln w="15750" cap="flat" cmpd="sng">
            <a:solidFill>
              <a:srgbClr val="0E1C30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3"/>
          <p:cNvSpPr/>
          <p:nvPr/>
        </p:nvSpPr>
        <p:spPr>
          <a:xfrm>
            <a:off x="2156013" y="4520200"/>
            <a:ext cx="1313129" cy="1617983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3"/>
          <p:cNvSpPr/>
          <p:nvPr/>
        </p:nvSpPr>
        <p:spPr>
          <a:xfrm rot="-5400000">
            <a:off x="2548675" y="4590663"/>
            <a:ext cx="589550" cy="800475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2"/>
          <p:cNvSpPr/>
          <p:nvPr/>
        </p:nvSpPr>
        <p:spPr>
          <a:xfrm rot="5400000">
            <a:off x="604569" y="-287805"/>
            <a:ext cx="1982909" cy="1752030"/>
          </a:xfrm>
          <a:custGeom>
            <a:avLst/>
            <a:gdLst/>
            <a:ahLst/>
            <a:cxnLst/>
            <a:rect l="l" t="t" r="r" b="b"/>
            <a:pathLst>
              <a:path w="51454" h="45463" extrusionOk="0">
                <a:moveTo>
                  <a:pt x="18743" y="1"/>
                </a:moveTo>
                <a:cubicBezTo>
                  <a:pt x="17752" y="1"/>
                  <a:pt x="16763" y="15"/>
                  <a:pt x="15776" y="39"/>
                </a:cubicBezTo>
                <a:cubicBezTo>
                  <a:pt x="10805" y="155"/>
                  <a:pt x="5850" y="619"/>
                  <a:pt x="929" y="1414"/>
                </a:cubicBezTo>
                <a:cubicBezTo>
                  <a:pt x="1" y="1563"/>
                  <a:pt x="17" y="2590"/>
                  <a:pt x="547" y="3121"/>
                </a:cubicBezTo>
                <a:cubicBezTo>
                  <a:pt x="929" y="7595"/>
                  <a:pt x="1243" y="12069"/>
                  <a:pt x="1475" y="16543"/>
                </a:cubicBezTo>
                <a:cubicBezTo>
                  <a:pt x="1520" y="17196"/>
                  <a:pt x="1989" y="17570"/>
                  <a:pt x="2574" y="17570"/>
                </a:cubicBezTo>
                <a:cubicBezTo>
                  <a:pt x="2643" y="17570"/>
                  <a:pt x="2713" y="17564"/>
                  <a:pt x="2784" y="17554"/>
                </a:cubicBezTo>
                <a:cubicBezTo>
                  <a:pt x="7275" y="16858"/>
                  <a:pt x="11783" y="16228"/>
                  <a:pt x="16323" y="16112"/>
                </a:cubicBezTo>
                <a:cubicBezTo>
                  <a:pt x="17030" y="16095"/>
                  <a:pt x="17756" y="16079"/>
                  <a:pt x="18492" y="16079"/>
                </a:cubicBezTo>
                <a:cubicBezTo>
                  <a:pt x="21898" y="16079"/>
                  <a:pt x="25505" y="16413"/>
                  <a:pt x="28271" y="18416"/>
                </a:cubicBezTo>
                <a:cubicBezTo>
                  <a:pt x="29779" y="19526"/>
                  <a:pt x="30939" y="21166"/>
                  <a:pt x="31104" y="23056"/>
                </a:cubicBezTo>
                <a:cubicBezTo>
                  <a:pt x="31303" y="25110"/>
                  <a:pt x="30226" y="26734"/>
                  <a:pt x="28619" y="27894"/>
                </a:cubicBezTo>
                <a:cubicBezTo>
                  <a:pt x="25553" y="30131"/>
                  <a:pt x="21642" y="30744"/>
                  <a:pt x="17947" y="30844"/>
                </a:cubicBezTo>
                <a:cubicBezTo>
                  <a:pt x="17430" y="30858"/>
                  <a:pt x="16913" y="30864"/>
                  <a:pt x="16396" y="30864"/>
                </a:cubicBezTo>
                <a:cubicBezTo>
                  <a:pt x="14199" y="30864"/>
                  <a:pt x="12007" y="30761"/>
                  <a:pt x="9819" y="30761"/>
                </a:cubicBezTo>
                <a:cubicBezTo>
                  <a:pt x="7660" y="30761"/>
                  <a:pt x="5504" y="30861"/>
                  <a:pt x="3348" y="31258"/>
                </a:cubicBezTo>
                <a:cubicBezTo>
                  <a:pt x="2900" y="31341"/>
                  <a:pt x="2602" y="31822"/>
                  <a:pt x="2602" y="32252"/>
                </a:cubicBezTo>
                <a:lnTo>
                  <a:pt x="2254" y="43189"/>
                </a:lnTo>
                <a:cubicBezTo>
                  <a:pt x="2224" y="43860"/>
                  <a:pt x="2731" y="44196"/>
                  <a:pt x="3244" y="44196"/>
                </a:cubicBezTo>
                <a:cubicBezTo>
                  <a:pt x="3301" y="44196"/>
                  <a:pt x="3358" y="44192"/>
                  <a:pt x="3414" y="44183"/>
                </a:cubicBezTo>
                <a:cubicBezTo>
                  <a:pt x="3464" y="44200"/>
                  <a:pt x="3497" y="44200"/>
                  <a:pt x="3547" y="44217"/>
                </a:cubicBezTo>
                <a:cubicBezTo>
                  <a:pt x="8278" y="44933"/>
                  <a:pt x="13084" y="45462"/>
                  <a:pt x="17880" y="45462"/>
                </a:cubicBezTo>
                <a:cubicBezTo>
                  <a:pt x="21297" y="45462"/>
                  <a:pt x="24710" y="45193"/>
                  <a:pt x="28088" y="44531"/>
                </a:cubicBezTo>
                <a:cubicBezTo>
                  <a:pt x="35512" y="43057"/>
                  <a:pt x="42588" y="39610"/>
                  <a:pt x="46830" y="33114"/>
                </a:cubicBezTo>
                <a:cubicBezTo>
                  <a:pt x="50807" y="27033"/>
                  <a:pt x="51453" y="19161"/>
                  <a:pt x="48189" y="12632"/>
                </a:cubicBezTo>
                <a:cubicBezTo>
                  <a:pt x="44759" y="5772"/>
                  <a:pt x="37401" y="2143"/>
                  <a:pt x="30160" y="867"/>
                </a:cubicBezTo>
                <a:cubicBezTo>
                  <a:pt x="26397" y="209"/>
                  <a:pt x="22561" y="1"/>
                  <a:pt x="1874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2"/>
          <p:cNvSpPr/>
          <p:nvPr/>
        </p:nvSpPr>
        <p:spPr>
          <a:xfrm rot="5400000">
            <a:off x="-731079" y="3085339"/>
            <a:ext cx="3161501" cy="3369463"/>
          </a:xfrm>
          <a:custGeom>
            <a:avLst/>
            <a:gdLst/>
            <a:ahLst/>
            <a:cxnLst/>
            <a:rect l="l" t="t" r="r" b="b"/>
            <a:pathLst>
              <a:path w="28585" h="30466" extrusionOk="0">
                <a:moveTo>
                  <a:pt x="25026" y="1"/>
                </a:moveTo>
                <a:cubicBezTo>
                  <a:pt x="24926" y="1"/>
                  <a:pt x="24825" y="4"/>
                  <a:pt x="24724" y="8"/>
                </a:cubicBezTo>
                <a:cubicBezTo>
                  <a:pt x="23514" y="58"/>
                  <a:pt x="22321" y="174"/>
                  <a:pt x="21111" y="273"/>
                </a:cubicBezTo>
                <a:cubicBezTo>
                  <a:pt x="18775" y="472"/>
                  <a:pt x="16356" y="572"/>
                  <a:pt x="14052" y="1019"/>
                </a:cubicBezTo>
                <a:cubicBezTo>
                  <a:pt x="11865" y="1433"/>
                  <a:pt x="12379" y="3819"/>
                  <a:pt x="12379" y="5526"/>
                </a:cubicBezTo>
                <a:cubicBezTo>
                  <a:pt x="12395" y="7896"/>
                  <a:pt x="12412" y="10282"/>
                  <a:pt x="12428" y="12652"/>
                </a:cubicBezTo>
                <a:lnTo>
                  <a:pt x="12428" y="14690"/>
                </a:lnTo>
                <a:cubicBezTo>
                  <a:pt x="12428" y="15104"/>
                  <a:pt x="12627" y="16165"/>
                  <a:pt x="12428" y="16529"/>
                </a:cubicBezTo>
                <a:lnTo>
                  <a:pt x="12428" y="16794"/>
                </a:lnTo>
                <a:lnTo>
                  <a:pt x="12362" y="16794"/>
                </a:lnTo>
                <a:cubicBezTo>
                  <a:pt x="12323" y="16833"/>
                  <a:pt x="12202" y="16846"/>
                  <a:pt x="12048" y="16846"/>
                </a:cubicBezTo>
                <a:cubicBezTo>
                  <a:pt x="11742" y="16846"/>
                  <a:pt x="11307" y="16794"/>
                  <a:pt x="11152" y="16794"/>
                </a:cubicBezTo>
                <a:lnTo>
                  <a:pt x="9147" y="16811"/>
                </a:lnTo>
                <a:lnTo>
                  <a:pt x="1127" y="16861"/>
                </a:lnTo>
                <a:cubicBezTo>
                  <a:pt x="547" y="16877"/>
                  <a:pt x="99" y="17325"/>
                  <a:pt x="83" y="17905"/>
                </a:cubicBezTo>
                <a:cubicBezTo>
                  <a:pt x="0" y="21351"/>
                  <a:pt x="116" y="24798"/>
                  <a:pt x="431" y="28228"/>
                </a:cubicBezTo>
                <a:cubicBezTo>
                  <a:pt x="447" y="28394"/>
                  <a:pt x="497" y="28560"/>
                  <a:pt x="580" y="28709"/>
                </a:cubicBezTo>
                <a:cubicBezTo>
                  <a:pt x="580" y="28941"/>
                  <a:pt x="563" y="29189"/>
                  <a:pt x="563" y="29438"/>
                </a:cubicBezTo>
                <a:cubicBezTo>
                  <a:pt x="563" y="30001"/>
                  <a:pt x="1027" y="30465"/>
                  <a:pt x="1591" y="30465"/>
                </a:cubicBezTo>
                <a:lnTo>
                  <a:pt x="27491" y="30051"/>
                </a:lnTo>
                <a:cubicBezTo>
                  <a:pt x="28038" y="30051"/>
                  <a:pt x="28585" y="29587"/>
                  <a:pt x="28552" y="29024"/>
                </a:cubicBezTo>
                <a:lnTo>
                  <a:pt x="27624" y="14690"/>
                </a:lnTo>
                <a:lnTo>
                  <a:pt x="27176" y="7515"/>
                </a:lnTo>
                <a:cubicBezTo>
                  <a:pt x="27094" y="6355"/>
                  <a:pt x="27027" y="5195"/>
                  <a:pt x="26944" y="4035"/>
                </a:cubicBezTo>
                <a:cubicBezTo>
                  <a:pt x="26895" y="3041"/>
                  <a:pt x="27044" y="1715"/>
                  <a:pt x="26613" y="803"/>
                </a:cubicBezTo>
                <a:cubicBezTo>
                  <a:pt x="26311" y="127"/>
                  <a:pt x="25684" y="1"/>
                  <a:pt x="2502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2"/>
          <p:cNvSpPr/>
          <p:nvPr/>
        </p:nvSpPr>
        <p:spPr>
          <a:xfrm rot="5399722">
            <a:off x="7111830" y="-534440"/>
            <a:ext cx="1458134" cy="1979815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2"/>
          <p:cNvSpPr/>
          <p:nvPr/>
        </p:nvSpPr>
        <p:spPr>
          <a:xfrm rot="26" flipH="1">
            <a:off x="367231" y="354381"/>
            <a:ext cx="8274219" cy="4386635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2"/>
          <p:cNvSpPr/>
          <p:nvPr/>
        </p:nvSpPr>
        <p:spPr>
          <a:xfrm rot="9973307">
            <a:off x="7074989" y="3601511"/>
            <a:ext cx="2698045" cy="2207467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2"/>
          <p:cNvSpPr/>
          <p:nvPr/>
        </p:nvSpPr>
        <p:spPr>
          <a:xfrm rot="-5400000">
            <a:off x="7115223" y="4441078"/>
            <a:ext cx="683878" cy="928551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2"/>
          <p:cNvSpPr/>
          <p:nvPr/>
        </p:nvSpPr>
        <p:spPr>
          <a:xfrm rot="-6692850">
            <a:off x="5544799" y="3767472"/>
            <a:ext cx="2097729" cy="3107383"/>
          </a:xfrm>
          <a:custGeom>
            <a:avLst/>
            <a:gdLst/>
            <a:ahLst/>
            <a:cxnLst/>
            <a:rect l="l" t="t" r="r" b="b"/>
            <a:pathLst>
              <a:path w="62970" h="93278" fill="none" extrusionOk="0">
                <a:moveTo>
                  <a:pt x="40384" y="0"/>
                </a:moveTo>
                <a:cubicBezTo>
                  <a:pt x="37152" y="6612"/>
                  <a:pt x="38296" y="15096"/>
                  <a:pt x="43151" y="20614"/>
                </a:cubicBezTo>
                <a:cubicBezTo>
                  <a:pt x="45836" y="23663"/>
                  <a:pt x="49415" y="25751"/>
                  <a:pt x="52795" y="28038"/>
                </a:cubicBezTo>
                <a:cubicBezTo>
                  <a:pt x="56159" y="30308"/>
                  <a:pt x="59490" y="32960"/>
                  <a:pt x="61230" y="36638"/>
                </a:cubicBezTo>
                <a:cubicBezTo>
                  <a:pt x="62970" y="40301"/>
                  <a:pt x="62688" y="45255"/>
                  <a:pt x="59540" y="47840"/>
                </a:cubicBezTo>
                <a:cubicBezTo>
                  <a:pt x="56242" y="50558"/>
                  <a:pt x="51304" y="49845"/>
                  <a:pt x="47459" y="51685"/>
                </a:cubicBezTo>
                <a:cubicBezTo>
                  <a:pt x="46001" y="52364"/>
                  <a:pt x="44626" y="53624"/>
                  <a:pt x="44576" y="55214"/>
                </a:cubicBezTo>
                <a:cubicBezTo>
                  <a:pt x="44543" y="56225"/>
                  <a:pt x="45024" y="57153"/>
                  <a:pt x="45554" y="58015"/>
                </a:cubicBezTo>
                <a:cubicBezTo>
                  <a:pt x="48023" y="62091"/>
                  <a:pt x="51503" y="65754"/>
                  <a:pt x="52431" y="70427"/>
                </a:cubicBezTo>
                <a:cubicBezTo>
                  <a:pt x="53674" y="76607"/>
                  <a:pt x="49945" y="82971"/>
                  <a:pt x="44742" y="86517"/>
                </a:cubicBezTo>
                <a:cubicBezTo>
                  <a:pt x="39555" y="90063"/>
                  <a:pt x="33126" y="91306"/>
                  <a:pt x="26862" y="92052"/>
                </a:cubicBezTo>
                <a:cubicBezTo>
                  <a:pt x="17947" y="93095"/>
                  <a:pt x="8965" y="93278"/>
                  <a:pt x="0" y="92598"/>
                </a:cubicBezTo>
              </a:path>
            </a:pathLst>
          </a:custGeom>
          <a:noFill/>
          <a:ln w="15750" cap="flat" cmpd="sng">
            <a:solidFill>
              <a:srgbClr val="0E1C30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2"/>
          <p:cNvSpPr/>
          <p:nvPr/>
        </p:nvSpPr>
        <p:spPr>
          <a:xfrm rot="-9352694">
            <a:off x="806961" y="3975548"/>
            <a:ext cx="1059678" cy="1364415"/>
          </a:xfrm>
          <a:custGeom>
            <a:avLst/>
            <a:gdLst/>
            <a:ahLst/>
            <a:cxnLst/>
            <a:rect l="l" t="t" r="r" b="b"/>
            <a:pathLst>
              <a:path w="24957" h="32134" extrusionOk="0">
                <a:moveTo>
                  <a:pt x="21809" y="1"/>
                </a:moveTo>
                <a:cubicBezTo>
                  <a:pt x="21721" y="1"/>
                  <a:pt x="21632" y="12"/>
                  <a:pt x="21543" y="36"/>
                </a:cubicBezTo>
                <a:cubicBezTo>
                  <a:pt x="15263" y="1892"/>
                  <a:pt x="9778" y="5786"/>
                  <a:pt x="5950" y="11089"/>
                </a:cubicBezTo>
                <a:cubicBezTo>
                  <a:pt x="1840" y="16823"/>
                  <a:pt x="1" y="24097"/>
                  <a:pt x="763" y="31107"/>
                </a:cubicBezTo>
                <a:cubicBezTo>
                  <a:pt x="835" y="31695"/>
                  <a:pt x="1229" y="32134"/>
                  <a:pt x="1796" y="32134"/>
                </a:cubicBezTo>
                <a:cubicBezTo>
                  <a:pt x="1884" y="32134"/>
                  <a:pt x="1976" y="32123"/>
                  <a:pt x="2072" y="32101"/>
                </a:cubicBezTo>
                <a:cubicBezTo>
                  <a:pt x="4773" y="31471"/>
                  <a:pt x="7458" y="31007"/>
                  <a:pt x="10192" y="30543"/>
                </a:cubicBezTo>
                <a:cubicBezTo>
                  <a:pt x="10540" y="30494"/>
                  <a:pt x="10904" y="30394"/>
                  <a:pt x="11219" y="30212"/>
                </a:cubicBezTo>
                <a:cubicBezTo>
                  <a:pt x="11667" y="29930"/>
                  <a:pt x="11865" y="29085"/>
                  <a:pt x="11832" y="28571"/>
                </a:cubicBezTo>
                <a:cubicBezTo>
                  <a:pt x="11219" y="20452"/>
                  <a:pt x="16340" y="13011"/>
                  <a:pt x="24145" y="10691"/>
                </a:cubicBezTo>
                <a:cubicBezTo>
                  <a:pt x="24526" y="10575"/>
                  <a:pt x="24957" y="10145"/>
                  <a:pt x="24907" y="9697"/>
                </a:cubicBezTo>
                <a:cubicBezTo>
                  <a:pt x="24509" y="6648"/>
                  <a:pt x="23813" y="3649"/>
                  <a:pt x="22819" y="765"/>
                </a:cubicBezTo>
                <a:cubicBezTo>
                  <a:pt x="22680" y="307"/>
                  <a:pt x="22262" y="1"/>
                  <a:pt x="218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32"/>
          <p:cNvSpPr/>
          <p:nvPr/>
        </p:nvSpPr>
        <p:spPr>
          <a:xfrm rot="5023203">
            <a:off x="2456782" y="-130368"/>
            <a:ext cx="544889" cy="739836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32"/>
          <p:cNvSpPr/>
          <p:nvPr/>
        </p:nvSpPr>
        <p:spPr>
          <a:xfrm rot="10769932">
            <a:off x="2190933" y="-706714"/>
            <a:ext cx="1076520" cy="1326442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2"/>
          <p:cNvSpPr/>
          <p:nvPr/>
        </p:nvSpPr>
        <p:spPr>
          <a:xfrm rot="-3804836">
            <a:off x="6400290" y="62620"/>
            <a:ext cx="684650" cy="881539"/>
          </a:xfrm>
          <a:custGeom>
            <a:avLst/>
            <a:gdLst/>
            <a:ahLst/>
            <a:cxnLst/>
            <a:rect l="l" t="t" r="r" b="b"/>
            <a:pathLst>
              <a:path w="24957" h="32134" extrusionOk="0">
                <a:moveTo>
                  <a:pt x="21809" y="1"/>
                </a:moveTo>
                <a:cubicBezTo>
                  <a:pt x="21721" y="1"/>
                  <a:pt x="21632" y="12"/>
                  <a:pt x="21543" y="36"/>
                </a:cubicBezTo>
                <a:cubicBezTo>
                  <a:pt x="15263" y="1892"/>
                  <a:pt x="9778" y="5786"/>
                  <a:pt x="5950" y="11089"/>
                </a:cubicBezTo>
                <a:cubicBezTo>
                  <a:pt x="1840" y="16823"/>
                  <a:pt x="1" y="24097"/>
                  <a:pt x="763" y="31107"/>
                </a:cubicBezTo>
                <a:cubicBezTo>
                  <a:pt x="835" y="31695"/>
                  <a:pt x="1229" y="32134"/>
                  <a:pt x="1796" y="32134"/>
                </a:cubicBezTo>
                <a:cubicBezTo>
                  <a:pt x="1884" y="32134"/>
                  <a:pt x="1976" y="32123"/>
                  <a:pt x="2072" y="32101"/>
                </a:cubicBezTo>
                <a:cubicBezTo>
                  <a:pt x="4773" y="31471"/>
                  <a:pt x="7458" y="31007"/>
                  <a:pt x="10192" y="30543"/>
                </a:cubicBezTo>
                <a:cubicBezTo>
                  <a:pt x="10540" y="30494"/>
                  <a:pt x="10904" y="30394"/>
                  <a:pt x="11219" y="30212"/>
                </a:cubicBezTo>
                <a:cubicBezTo>
                  <a:pt x="11667" y="29930"/>
                  <a:pt x="11865" y="29085"/>
                  <a:pt x="11832" y="28571"/>
                </a:cubicBezTo>
                <a:cubicBezTo>
                  <a:pt x="11219" y="20452"/>
                  <a:pt x="16340" y="13011"/>
                  <a:pt x="24145" y="10691"/>
                </a:cubicBezTo>
                <a:cubicBezTo>
                  <a:pt x="24526" y="10575"/>
                  <a:pt x="24957" y="10145"/>
                  <a:pt x="24907" y="9697"/>
                </a:cubicBezTo>
                <a:cubicBezTo>
                  <a:pt x="24509" y="6648"/>
                  <a:pt x="23813" y="3649"/>
                  <a:pt x="22819" y="765"/>
                </a:cubicBezTo>
                <a:cubicBezTo>
                  <a:pt x="22680" y="307"/>
                  <a:pt x="22262" y="1"/>
                  <a:pt x="2180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3"/>
          <p:cNvSpPr/>
          <p:nvPr/>
        </p:nvSpPr>
        <p:spPr>
          <a:xfrm rot="346516">
            <a:off x="7112718" y="-879303"/>
            <a:ext cx="2893764" cy="2367599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3"/>
          <p:cNvSpPr/>
          <p:nvPr/>
        </p:nvSpPr>
        <p:spPr>
          <a:xfrm rot="-5633934">
            <a:off x="29524" y="-489049"/>
            <a:ext cx="1681905" cy="2297137"/>
          </a:xfrm>
          <a:custGeom>
            <a:avLst/>
            <a:gdLst/>
            <a:ahLst/>
            <a:cxnLst/>
            <a:rect l="l" t="t" r="r" b="b"/>
            <a:pathLst>
              <a:path w="27376" h="37390" extrusionOk="0">
                <a:moveTo>
                  <a:pt x="1478" y="0"/>
                </a:moveTo>
                <a:cubicBezTo>
                  <a:pt x="941" y="0"/>
                  <a:pt x="478" y="404"/>
                  <a:pt x="414" y="946"/>
                </a:cubicBezTo>
                <a:cubicBezTo>
                  <a:pt x="133" y="6431"/>
                  <a:pt x="0" y="11916"/>
                  <a:pt x="33" y="17401"/>
                </a:cubicBezTo>
                <a:cubicBezTo>
                  <a:pt x="33" y="17932"/>
                  <a:pt x="365" y="18495"/>
                  <a:pt x="961" y="18512"/>
                </a:cubicBezTo>
                <a:lnTo>
                  <a:pt x="12080" y="18976"/>
                </a:lnTo>
                <a:cubicBezTo>
                  <a:pt x="12362" y="24693"/>
                  <a:pt x="12478" y="30426"/>
                  <a:pt x="12445" y="36143"/>
                </a:cubicBezTo>
                <a:cubicBezTo>
                  <a:pt x="12445" y="36834"/>
                  <a:pt x="12906" y="37257"/>
                  <a:pt x="13561" y="37257"/>
                </a:cubicBezTo>
                <a:cubicBezTo>
                  <a:pt x="13597" y="37257"/>
                  <a:pt x="13634" y="37256"/>
                  <a:pt x="13671" y="37253"/>
                </a:cubicBezTo>
                <a:cubicBezTo>
                  <a:pt x="15338" y="37130"/>
                  <a:pt x="17005" y="37067"/>
                  <a:pt x="18671" y="37067"/>
                </a:cubicBezTo>
                <a:cubicBezTo>
                  <a:pt x="20816" y="37067"/>
                  <a:pt x="22961" y="37171"/>
                  <a:pt x="25105" y="37386"/>
                </a:cubicBezTo>
                <a:cubicBezTo>
                  <a:pt x="25135" y="37388"/>
                  <a:pt x="25164" y="37390"/>
                  <a:pt x="25194" y="37390"/>
                </a:cubicBezTo>
                <a:cubicBezTo>
                  <a:pt x="25720" y="37390"/>
                  <a:pt x="26169" y="36975"/>
                  <a:pt x="26232" y="36441"/>
                </a:cubicBezTo>
                <a:cubicBezTo>
                  <a:pt x="27011" y="25770"/>
                  <a:pt x="27375" y="15081"/>
                  <a:pt x="27326" y="4360"/>
                </a:cubicBezTo>
                <a:cubicBezTo>
                  <a:pt x="27342" y="4095"/>
                  <a:pt x="27243" y="3846"/>
                  <a:pt x="27077" y="3664"/>
                </a:cubicBezTo>
                <a:cubicBezTo>
                  <a:pt x="27094" y="3316"/>
                  <a:pt x="27127" y="2985"/>
                  <a:pt x="27143" y="2637"/>
                </a:cubicBezTo>
                <a:cubicBezTo>
                  <a:pt x="27193" y="2073"/>
                  <a:pt x="26762" y="1576"/>
                  <a:pt x="26199" y="1526"/>
                </a:cubicBezTo>
                <a:lnTo>
                  <a:pt x="1541" y="2"/>
                </a:lnTo>
                <a:cubicBezTo>
                  <a:pt x="1520" y="1"/>
                  <a:pt x="1499" y="0"/>
                  <a:pt x="147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3"/>
          <p:cNvSpPr/>
          <p:nvPr/>
        </p:nvSpPr>
        <p:spPr>
          <a:xfrm rot="129738">
            <a:off x="370017" y="367848"/>
            <a:ext cx="8274187" cy="4407815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3"/>
          <p:cNvSpPr/>
          <p:nvPr/>
        </p:nvSpPr>
        <p:spPr>
          <a:xfrm rot="5400000">
            <a:off x="6669468" y="-295538"/>
            <a:ext cx="883853" cy="1200072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3"/>
          <p:cNvSpPr/>
          <p:nvPr/>
        </p:nvSpPr>
        <p:spPr>
          <a:xfrm rot="10800000">
            <a:off x="745613" y="-344150"/>
            <a:ext cx="389850" cy="721275"/>
          </a:xfrm>
          <a:custGeom>
            <a:avLst/>
            <a:gdLst/>
            <a:ahLst/>
            <a:cxnLst/>
            <a:rect l="l" t="t" r="r" b="b"/>
            <a:pathLst>
              <a:path w="15594" h="28851" extrusionOk="0">
                <a:moveTo>
                  <a:pt x="13821" y="0"/>
                </a:moveTo>
                <a:lnTo>
                  <a:pt x="1028" y="514"/>
                </a:lnTo>
                <a:cubicBezTo>
                  <a:pt x="465" y="531"/>
                  <a:pt x="1" y="978"/>
                  <a:pt x="1" y="1558"/>
                </a:cubicBezTo>
                <a:cubicBezTo>
                  <a:pt x="17" y="7524"/>
                  <a:pt x="183" y="13506"/>
                  <a:pt x="481" y="19471"/>
                </a:cubicBezTo>
                <a:cubicBezTo>
                  <a:pt x="299" y="19670"/>
                  <a:pt x="233" y="19919"/>
                  <a:pt x="249" y="20184"/>
                </a:cubicBezTo>
                <a:cubicBezTo>
                  <a:pt x="481" y="22719"/>
                  <a:pt x="481" y="25271"/>
                  <a:pt x="282" y="27806"/>
                </a:cubicBezTo>
                <a:cubicBezTo>
                  <a:pt x="233" y="28370"/>
                  <a:pt x="796" y="28850"/>
                  <a:pt x="1326" y="28850"/>
                </a:cubicBezTo>
                <a:cubicBezTo>
                  <a:pt x="5850" y="28801"/>
                  <a:pt x="10374" y="28337"/>
                  <a:pt x="14832" y="27475"/>
                </a:cubicBezTo>
                <a:cubicBezTo>
                  <a:pt x="15279" y="27359"/>
                  <a:pt x="15594" y="26945"/>
                  <a:pt x="15594" y="26481"/>
                </a:cubicBezTo>
                <a:cubicBezTo>
                  <a:pt x="15097" y="17996"/>
                  <a:pt x="14848" y="9512"/>
                  <a:pt x="14865" y="1044"/>
                </a:cubicBezTo>
                <a:cubicBezTo>
                  <a:pt x="14865" y="464"/>
                  <a:pt x="14401" y="0"/>
                  <a:pt x="138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3"/>
          <p:cNvSpPr/>
          <p:nvPr/>
        </p:nvSpPr>
        <p:spPr>
          <a:xfrm rot="10800000">
            <a:off x="611375" y="-344150"/>
            <a:ext cx="658325" cy="1496775"/>
          </a:xfrm>
          <a:custGeom>
            <a:avLst/>
            <a:gdLst/>
            <a:ahLst/>
            <a:cxnLst/>
            <a:rect l="l" t="t" r="r" b="b"/>
            <a:pathLst>
              <a:path w="26333" h="59871" fill="none" extrusionOk="0">
                <a:moveTo>
                  <a:pt x="581" y="59871"/>
                </a:moveTo>
                <a:cubicBezTo>
                  <a:pt x="1" y="40582"/>
                  <a:pt x="979" y="21294"/>
                  <a:pt x="1956" y="2022"/>
                </a:cubicBezTo>
                <a:cubicBezTo>
                  <a:pt x="1907" y="1641"/>
                  <a:pt x="2205" y="1326"/>
                  <a:pt x="2586" y="1375"/>
                </a:cubicBezTo>
                <a:cubicBezTo>
                  <a:pt x="9811" y="414"/>
                  <a:pt x="17119" y="0"/>
                  <a:pt x="24410" y="149"/>
                </a:cubicBezTo>
                <a:cubicBezTo>
                  <a:pt x="24824" y="17731"/>
                  <a:pt x="25454" y="35313"/>
                  <a:pt x="26332" y="52894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33"/>
          <p:cNvSpPr/>
          <p:nvPr/>
        </p:nvSpPr>
        <p:spPr>
          <a:xfrm rot="-5400000">
            <a:off x="6565650" y="4104073"/>
            <a:ext cx="1709302" cy="1510281"/>
          </a:xfrm>
          <a:custGeom>
            <a:avLst/>
            <a:gdLst/>
            <a:ahLst/>
            <a:cxnLst/>
            <a:rect l="l" t="t" r="r" b="b"/>
            <a:pathLst>
              <a:path w="51454" h="45463" extrusionOk="0">
                <a:moveTo>
                  <a:pt x="18743" y="1"/>
                </a:moveTo>
                <a:cubicBezTo>
                  <a:pt x="17752" y="1"/>
                  <a:pt x="16763" y="15"/>
                  <a:pt x="15776" y="39"/>
                </a:cubicBezTo>
                <a:cubicBezTo>
                  <a:pt x="10805" y="155"/>
                  <a:pt x="5850" y="619"/>
                  <a:pt x="929" y="1414"/>
                </a:cubicBezTo>
                <a:cubicBezTo>
                  <a:pt x="1" y="1563"/>
                  <a:pt x="17" y="2590"/>
                  <a:pt x="547" y="3121"/>
                </a:cubicBezTo>
                <a:cubicBezTo>
                  <a:pt x="929" y="7595"/>
                  <a:pt x="1243" y="12069"/>
                  <a:pt x="1475" y="16543"/>
                </a:cubicBezTo>
                <a:cubicBezTo>
                  <a:pt x="1520" y="17196"/>
                  <a:pt x="1989" y="17570"/>
                  <a:pt x="2574" y="17570"/>
                </a:cubicBezTo>
                <a:cubicBezTo>
                  <a:pt x="2643" y="17570"/>
                  <a:pt x="2713" y="17564"/>
                  <a:pt x="2784" y="17554"/>
                </a:cubicBezTo>
                <a:cubicBezTo>
                  <a:pt x="7275" y="16858"/>
                  <a:pt x="11783" y="16228"/>
                  <a:pt x="16323" y="16112"/>
                </a:cubicBezTo>
                <a:cubicBezTo>
                  <a:pt x="17030" y="16095"/>
                  <a:pt x="17756" y="16079"/>
                  <a:pt x="18492" y="16079"/>
                </a:cubicBezTo>
                <a:cubicBezTo>
                  <a:pt x="21898" y="16079"/>
                  <a:pt x="25505" y="16413"/>
                  <a:pt x="28271" y="18416"/>
                </a:cubicBezTo>
                <a:cubicBezTo>
                  <a:pt x="29779" y="19526"/>
                  <a:pt x="30939" y="21166"/>
                  <a:pt x="31104" y="23056"/>
                </a:cubicBezTo>
                <a:cubicBezTo>
                  <a:pt x="31303" y="25110"/>
                  <a:pt x="30226" y="26734"/>
                  <a:pt x="28619" y="27894"/>
                </a:cubicBezTo>
                <a:cubicBezTo>
                  <a:pt x="25553" y="30131"/>
                  <a:pt x="21642" y="30744"/>
                  <a:pt x="17947" y="30844"/>
                </a:cubicBezTo>
                <a:cubicBezTo>
                  <a:pt x="17430" y="30858"/>
                  <a:pt x="16913" y="30864"/>
                  <a:pt x="16396" y="30864"/>
                </a:cubicBezTo>
                <a:cubicBezTo>
                  <a:pt x="14199" y="30864"/>
                  <a:pt x="12007" y="30761"/>
                  <a:pt x="9819" y="30761"/>
                </a:cubicBezTo>
                <a:cubicBezTo>
                  <a:pt x="7660" y="30761"/>
                  <a:pt x="5504" y="30861"/>
                  <a:pt x="3348" y="31258"/>
                </a:cubicBezTo>
                <a:cubicBezTo>
                  <a:pt x="2900" y="31341"/>
                  <a:pt x="2602" y="31822"/>
                  <a:pt x="2602" y="32252"/>
                </a:cubicBezTo>
                <a:lnTo>
                  <a:pt x="2254" y="43189"/>
                </a:lnTo>
                <a:cubicBezTo>
                  <a:pt x="2224" y="43860"/>
                  <a:pt x="2731" y="44196"/>
                  <a:pt x="3244" y="44196"/>
                </a:cubicBezTo>
                <a:cubicBezTo>
                  <a:pt x="3301" y="44196"/>
                  <a:pt x="3358" y="44192"/>
                  <a:pt x="3414" y="44183"/>
                </a:cubicBezTo>
                <a:cubicBezTo>
                  <a:pt x="3464" y="44200"/>
                  <a:pt x="3497" y="44200"/>
                  <a:pt x="3547" y="44217"/>
                </a:cubicBezTo>
                <a:cubicBezTo>
                  <a:pt x="8278" y="44933"/>
                  <a:pt x="13084" y="45462"/>
                  <a:pt x="17880" y="45462"/>
                </a:cubicBezTo>
                <a:cubicBezTo>
                  <a:pt x="21297" y="45462"/>
                  <a:pt x="24710" y="45193"/>
                  <a:pt x="28088" y="44531"/>
                </a:cubicBezTo>
                <a:cubicBezTo>
                  <a:pt x="35512" y="43057"/>
                  <a:pt x="42588" y="39610"/>
                  <a:pt x="46830" y="33114"/>
                </a:cubicBezTo>
                <a:cubicBezTo>
                  <a:pt x="50807" y="27033"/>
                  <a:pt x="51453" y="19161"/>
                  <a:pt x="48189" y="12632"/>
                </a:cubicBezTo>
                <a:cubicBezTo>
                  <a:pt x="44759" y="5772"/>
                  <a:pt x="37401" y="2143"/>
                  <a:pt x="30160" y="867"/>
                </a:cubicBezTo>
                <a:cubicBezTo>
                  <a:pt x="26397" y="209"/>
                  <a:pt x="22561" y="1"/>
                  <a:pt x="1874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3"/>
          <p:cNvSpPr/>
          <p:nvPr/>
        </p:nvSpPr>
        <p:spPr>
          <a:xfrm rot="-5776797">
            <a:off x="6015713" y="4592195"/>
            <a:ext cx="544889" cy="739836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3"/>
          <p:cNvSpPr/>
          <p:nvPr/>
        </p:nvSpPr>
        <p:spPr>
          <a:xfrm rot="-30068">
            <a:off x="5749933" y="4581936"/>
            <a:ext cx="1076520" cy="1326442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3"/>
          <p:cNvSpPr/>
          <p:nvPr/>
        </p:nvSpPr>
        <p:spPr>
          <a:xfrm rot="9087795">
            <a:off x="865830" y="3759352"/>
            <a:ext cx="615713" cy="1221911"/>
          </a:xfrm>
          <a:custGeom>
            <a:avLst/>
            <a:gdLst/>
            <a:ahLst/>
            <a:cxnLst/>
            <a:rect l="l" t="t" r="r" b="b"/>
            <a:pathLst>
              <a:path w="18378" h="36472" extrusionOk="0">
                <a:moveTo>
                  <a:pt x="10986" y="1"/>
                </a:moveTo>
                <a:cubicBezTo>
                  <a:pt x="10754" y="1"/>
                  <a:pt x="10515" y="72"/>
                  <a:pt x="10307" y="211"/>
                </a:cubicBezTo>
                <a:cubicBezTo>
                  <a:pt x="7192" y="2282"/>
                  <a:pt x="4010" y="4271"/>
                  <a:pt x="796" y="6176"/>
                </a:cubicBezTo>
                <a:cubicBezTo>
                  <a:pt x="182" y="6541"/>
                  <a:pt x="0" y="7154"/>
                  <a:pt x="398" y="7767"/>
                </a:cubicBezTo>
                <a:cubicBezTo>
                  <a:pt x="713" y="8248"/>
                  <a:pt x="1028" y="8728"/>
                  <a:pt x="1293" y="9225"/>
                </a:cubicBezTo>
                <a:cubicBezTo>
                  <a:pt x="1309" y="9358"/>
                  <a:pt x="1342" y="9491"/>
                  <a:pt x="1409" y="9607"/>
                </a:cubicBezTo>
                <a:cubicBezTo>
                  <a:pt x="4922" y="16252"/>
                  <a:pt x="5701" y="24023"/>
                  <a:pt x="3563" y="31232"/>
                </a:cubicBezTo>
                <a:cubicBezTo>
                  <a:pt x="3381" y="31762"/>
                  <a:pt x="3629" y="32358"/>
                  <a:pt x="4143" y="32574"/>
                </a:cubicBezTo>
                <a:lnTo>
                  <a:pt x="12909" y="36402"/>
                </a:lnTo>
                <a:cubicBezTo>
                  <a:pt x="13032" y="36449"/>
                  <a:pt x="13161" y="36472"/>
                  <a:pt x="13289" y="36472"/>
                </a:cubicBezTo>
                <a:cubicBezTo>
                  <a:pt x="13612" y="36472"/>
                  <a:pt x="13929" y="36326"/>
                  <a:pt x="14119" y="36054"/>
                </a:cubicBezTo>
                <a:cubicBezTo>
                  <a:pt x="17251" y="31182"/>
                  <a:pt x="18377" y="25399"/>
                  <a:pt x="18029" y="19682"/>
                </a:cubicBezTo>
                <a:cubicBezTo>
                  <a:pt x="17797" y="16500"/>
                  <a:pt x="17217" y="13368"/>
                  <a:pt x="16289" y="10336"/>
                </a:cubicBezTo>
                <a:cubicBezTo>
                  <a:pt x="15428" y="7436"/>
                  <a:pt x="14483" y="4403"/>
                  <a:pt x="12611" y="1984"/>
                </a:cubicBezTo>
                <a:cubicBezTo>
                  <a:pt x="12561" y="1918"/>
                  <a:pt x="12495" y="1851"/>
                  <a:pt x="12412" y="1818"/>
                </a:cubicBezTo>
                <a:cubicBezTo>
                  <a:pt x="12246" y="1404"/>
                  <a:pt x="12080" y="1006"/>
                  <a:pt x="11898" y="592"/>
                </a:cubicBezTo>
                <a:cubicBezTo>
                  <a:pt x="11724" y="191"/>
                  <a:pt x="11364" y="1"/>
                  <a:pt x="109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2281588" y="2249313"/>
            <a:ext cx="4595100" cy="10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3853288" y="730900"/>
            <a:ext cx="14517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282338" y="3418100"/>
            <a:ext cx="45936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-4490720">
            <a:off x="402387" y="3789737"/>
            <a:ext cx="1784574" cy="3301703"/>
          </a:xfrm>
          <a:custGeom>
            <a:avLst/>
            <a:gdLst/>
            <a:ahLst/>
            <a:cxnLst/>
            <a:rect l="l" t="t" r="r" b="b"/>
            <a:pathLst>
              <a:path w="15594" h="28851" extrusionOk="0">
                <a:moveTo>
                  <a:pt x="13821" y="0"/>
                </a:moveTo>
                <a:lnTo>
                  <a:pt x="1028" y="514"/>
                </a:lnTo>
                <a:cubicBezTo>
                  <a:pt x="465" y="531"/>
                  <a:pt x="1" y="978"/>
                  <a:pt x="1" y="1558"/>
                </a:cubicBezTo>
                <a:cubicBezTo>
                  <a:pt x="17" y="7524"/>
                  <a:pt x="183" y="13506"/>
                  <a:pt x="481" y="19471"/>
                </a:cubicBezTo>
                <a:cubicBezTo>
                  <a:pt x="299" y="19670"/>
                  <a:pt x="233" y="19919"/>
                  <a:pt x="249" y="20184"/>
                </a:cubicBezTo>
                <a:cubicBezTo>
                  <a:pt x="481" y="22719"/>
                  <a:pt x="481" y="25271"/>
                  <a:pt x="282" y="27806"/>
                </a:cubicBezTo>
                <a:cubicBezTo>
                  <a:pt x="233" y="28370"/>
                  <a:pt x="796" y="28850"/>
                  <a:pt x="1326" y="28850"/>
                </a:cubicBezTo>
                <a:cubicBezTo>
                  <a:pt x="5850" y="28801"/>
                  <a:pt x="10374" y="28337"/>
                  <a:pt x="14832" y="27475"/>
                </a:cubicBezTo>
                <a:cubicBezTo>
                  <a:pt x="15279" y="27359"/>
                  <a:pt x="15594" y="26945"/>
                  <a:pt x="15594" y="26481"/>
                </a:cubicBezTo>
                <a:cubicBezTo>
                  <a:pt x="15097" y="17996"/>
                  <a:pt x="14848" y="9512"/>
                  <a:pt x="14865" y="1044"/>
                </a:cubicBezTo>
                <a:cubicBezTo>
                  <a:pt x="14865" y="464"/>
                  <a:pt x="14401" y="0"/>
                  <a:pt x="138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1472604">
            <a:off x="7236858" y="-419074"/>
            <a:ext cx="2157518" cy="1765223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rot="-9327432">
            <a:off x="6911392" y="-1058416"/>
            <a:ext cx="1844029" cy="2272135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 rot="-8100000">
            <a:off x="8219426" y="1095466"/>
            <a:ext cx="1103395" cy="1420704"/>
          </a:xfrm>
          <a:custGeom>
            <a:avLst/>
            <a:gdLst/>
            <a:ahLst/>
            <a:cxnLst/>
            <a:rect l="l" t="t" r="r" b="b"/>
            <a:pathLst>
              <a:path w="24957" h="32134" extrusionOk="0">
                <a:moveTo>
                  <a:pt x="21809" y="1"/>
                </a:moveTo>
                <a:cubicBezTo>
                  <a:pt x="21721" y="1"/>
                  <a:pt x="21632" y="12"/>
                  <a:pt x="21543" y="36"/>
                </a:cubicBezTo>
                <a:cubicBezTo>
                  <a:pt x="15263" y="1892"/>
                  <a:pt x="9778" y="5786"/>
                  <a:pt x="5950" y="11089"/>
                </a:cubicBezTo>
                <a:cubicBezTo>
                  <a:pt x="1840" y="16823"/>
                  <a:pt x="1" y="24097"/>
                  <a:pt x="763" y="31107"/>
                </a:cubicBezTo>
                <a:cubicBezTo>
                  <a:pt x="835" y="31695"/>
                  <a:pt x="1229" y="32134"/>
                  <a:pt x="1796" y="32134"/>
                </a:cubicBezTo>
                <a:cubicBezTo>
                  <a:pt x="1884" y="32134"/>
                  <a:pt x="1976" y="32123"/>
                  <a:pt x="2072" y="32101"/>
                </a:cubicBezTo>
                <a:cubicBezTo>
                  <a:pt x="4773" y="31471"/>
                  <a:pt x="7458" y="31007"/>
                  <a:pt x="10192" y="30543"/>
                </a:cubicBezTo>
                <a:cubicBezTo>
                  <a:pt x="10540" y="30494"/>
                  <a:pt x="10904" y="30394"/>
                  <a:pt x="11219" y="30212"/>
                </a:cubicBezTo>
                <a:cubicBezTo>
                  <a:pt x="11667" y="29930"/>
                  <a:pt x="11865" y="29085"/>
                  <a:pt x="11832" y="28571"/>
                </a:cubicBezTo>
                <a:cubicBezTo>
                  <a:pt x="11219" y="20452"/>
                  <a:pt x="16340" y="13011"/>
                  <a:pt x="24145" y="10691"/>
                </a:cubicBezTo>
                <a:cubicBezTo>
                  <a:pt x="24526" y="10575"/>
                  <a:pt x="24957" y="10145"/>
                  <a:pt x="24907" y="9697"/>
                </a:cubicBezTo>
                <a:cubicBezTo>
                  <a:pt x="24509" y="6648"/>
                  <a:pt x="23813" y="3649"/>
                  <a:pt x="22819" y="765"/>
                </a:cubicBezTo>
                <a:cubicBezTo>
                  <a:pt x="22680" y="307"/>
                  <a:pt x="22262" y="1"/>
                  <a:pt x="218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 rot="-5400000">
            <a:off x="2861906" y="4540664"/>
            <a:ext cx="589550" cy="800475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 rot="-6692913">
            <a:off x="1508113" y="3960000"/>
            <a:ext cx="1808318" cy="2678677"/>
          </a:xfrm>
          <a:custGeom>
            <a:avLst/>
            <a:gdLst/>
            <a:ahLst/>
            <a:cxnLst/>
            <a:rect l="l" t="t" r="r" b="b"/>
            <a:pathLst>
              <a:path w="62970" h="93278" fill="none" extrusionOk="0">
                <a:moveTo>
                  <a:pt x="40384" y="0"/>
                </a:moveTo>
                <a:cubicBezTo>
                  <a:pt x="37152" y="6612"/>
                  <a:pt x="38296" y="15096"/>
                  <a:pt x="43151" y="20614"/>
                </a:cubicBezTo>
                <a:cubicBezTo>
                  <a:pt x="45836" y="23663"/>
                  <a:pt x="49415" y="25751"/>
                  <a:pt x="52795" y="28038"/>
                </a:cubicBezTo>
                <a:cubicBezTo>
                  <a:pt x="56159" y="30308"/>
                  <a:pt x="59490" y="32960"/>
                  <a:pt x="61230" y="36638"/>
                </a:cubicBezTo>
                <a:cubicBezTo>
                  <a:pt x="62970" y="40301"/>
                  <a:pt x="62688" y="45255"/>
                  <a:pt x="59540" y="47840"/>
                </a:cubicBezTo>
                <a:cubicBezTo>
                  <a:pt x="56242" y="50558"/>
                  <a:pt x="51304" y="49845"/>
                  <a:pt x="47459" y="51685"/>
                </a:cubicBezTo>
                <a:cubicBezTo>
                  <a:pt x="46001" y="52364"/>
                  <a:pt x="44626" y="53624"/>
                  <a:pt x="44576" y="55214"/>
                </a:cubicBezTo>
                <a:cubicBezTo>
                  <a:pt x="44543" y="56225"/>
                  <a:pt x="45024" y="57153"/>
                  <a:pt x="45554" y="58015"/>
                </a:cubicBezTo>
                <a:cubicBezTo>
                  <a:pt x="48023" y="62091"/>
                  <a:pt x="51503" y="65754"/>
                  <a:pt x="52431" y="70427"/>
                </a:cubicBezTo>
                <a:cubicBezTo>
                  <a:pt x="53674" y="76607"/>
                  <a:pt x="49945" y="82971"/>
                  <a:pt x="44742" y="86517"/>
                </a:cubicBezTo>
                <a:cubicBezTo>
                  <a:pt x="39555" y="90063"/>
                  <a:pt x="33126" y="91306"/>
                  <a:pt x="26862" y="92052"/>
                </a:cubicBezTo>
                <a:cubicBezTo>
                  <a:pt x="17947" y="93095"/>
                  <a:pt x="8965" y="93278"/>
                  <a:pt x="0" y="92598"/>
                </a:cubicBezTo>
              </a:path>
            </a:pathLst>
          </a:custGeom>
          <a:noFill/>
          <a:ln w="15750" cap="flat" cmpd="sng">
            <a:solidFill>
              <a:srgbClr val="0E1C30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 txBox="1">
            <a:spLocks noGrp="1"/>
          </p:cNvSpPr>
          <p:nvPr>
            <p:ph type="title"/>
          </p:nvPr>
        </p:nvSpPr>
        <p:spPr>
          <a:xfrm>
            <a:off x="710625" y="1717092"/>
            <a:ext cx="2772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2" hasCustomPrompt="1"/>
          </p:nvPr>
        </p:nvSpPr>
        <p:spPr>
          <a:xfrm>
            <a:off x="710625" y="1195840"/>
            <a:ext cx="1008000" cy="4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"/>
          </p:nvPr>
        </p:nvSpPr>
        <p:spPr>
          <a:xfrm>
            <a:off x="710625" y="2241000"/>
            <a:ext cx="2340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3"/>
          </p:nvPr>
        </p:nvSpPr>
        <p:spPr>
          <a:xfrm>
            <a:off x="3937847" y="1717092"/>
            <a:ext cx="2772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4" hasCustomPrompt="1"/>
          </p:nvPr>
        </p:nvSpPr>
        <p:spPr>
          <a:xfrm>
            <a:off x="3937850" y="1195840"/>
            <a:ext cx="10080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5"/>
          </p:nvPr>
        </p:nvSpPr>
        <p:spPr>
          <a:xfrm>
            <a:off x="3937850" y="2241003"/>
            <a:ext cx="2340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6"/>
          </p:nvPr>
        </p:nvSpPr>
        <p:spPr>
          <a:xfrm>
            <a:off x="3937847" y="3506679"/>
            <a:ext cx="2772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7" hasCustomPrompt="1"/>
          </p:nvPr>
        </p:nvSpPr>
        <p:spPr>
          <a:xfrm>
            <a:off x="3937850" y="2984925"/>
            <a:ext cx="10080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8"/>
          </p:nvPr>
        </p:nvSpPr>
        <p:spPr>
          <a:xfrm>
            <a:off x="710625" y="3506679"/>
            <a:ext cx="2772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9" hasCustomPrompt="1"/>
          </p:nvPr>
        </p:nvSpPr>
        <p:spPr>
          <a:xfrm>
            <a:off x="710625" y="2984925"/>
            <a:ext cx="10080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13"/>
          </p:nvPr>
        </p:nvSpPr>
        <p:spPr>
          <a:xfrm>
            <a:off x="710625" y="4030540"/>
            <a:ext cx="2340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1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/>
          <p:nvPr/>
        </p:nvSpPr>
        <p:spPr>
          <a:xfrm>
            <a:off x="7846076" y="-344773"/>
            <a:ext cx="1506422" cy="1457479"/>
          </a:xfrm>
          <a:custGeom>
            <a:avLst/>
            <a:gdLst/>
            <a:ahLst/>
            <a:cxnLst/>
            <a:rect l="l" t="t" r="r" b="b"/>
            <a:pathLst>
              <a:path w="11816" h="11433" extrusionOk="0">
                <a:moveTo>
                  <a:pt x="5624" y="0"/>
                </a:moveTo>
                <a:cubicBezTo>
                  <a:pt x="5116" y="0"/>
                  <a:pt x="4606" y="74"/>
                  <a:pt x="4110" y="228"/>
                </a:cubicBezTo>
                <a:cubicBezTo>
                  <a:pt x="2337" y="808"/>
                  <a:pt x="1061" y="2349"/>
                  <a:pt x="829" y="4205"/>
                </a:cubicBezTo>
                <a:cubicBezTo>
                  <a:pt x="0" y="6442"/>
                  <a:pt x="713" y="8961"/>
                  <a:pt x="2585" y="10419"/>
                </a:cubicBezTo>
                <a:cubicBezTo>
                  <a:pt x="3500" y="11109"/>
                  <a:pt x="4598" y="11433"/>
                  <a:pt x="5702" y="11433"/>
                </a:cubicBezTo>
                <a:cubicBezTo>
                  <a:pt x="7039" y="11433"/>
                  <a:pt x="8386" y="10959"/>
                  <a:pt x="9429" y="10088"/>
                </a:cubicBezTo>
                <a:cubicBezTo>
                  <a:pt x="11434" y="8414"/>
                  <a:pt x="11815" y="5481"/>
                  <a:pt x="10705" y="3161"/>
                </a:cubicBezTo>
                <a:cubicBezTo>
                  <a:pt x="9784" y="1253"/>
                  <a:pt x="7724" y="0"/>
                  <a:pt x="562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3"/>
          <p:cNvSpPr/>
          <p:nvPr/>
        </p:nvSpPr>
        <p:spPr>
          <a:xfrm rot="-8100000">
            <a:off x="7996178" y="-428601"/>
            <a:ext cx="1572201" cy="1937200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5"/>
          </p:nvPr>
        </p:nvSpPr>
        <p:spPr>
          <a:xfrm>
            <a:off x="3937850" y="4030540"/>
            <a:ext cx="2340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4"/>
          <p:cNvSpPr txBox="1">
            <a:spLocks noGrp="1"/>
          </p:cNvSpPr>
          <p:nvPr>
            <p:ph type="title"/>
          </p:nvPr>
        </p:nvSpPr>
        <p:spPr>
          <a:xfrm>
            <a:off x="1626450" y="3553300"/>
            <a:ext cx="58911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5" name="Google Shape;125;p14"/>
          <p:cNvSpPr txBox="1">
            <a:spLocks noGrp="1"/>
          </p:cNvSpPr>
          <p:nvPr>
            <p:ph type="subTitle" idx="1"/>
          </p:nvPr>
        </p:nvSpPr>
        <p:spPr>
          <a:xfrm>
            <a:off x="1626450" y="1569975"/>
            <a:ext cx="5891100" cy="15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6" name="Google Shape;126;p14"/>
          <p:cNvSpPr/>
          <p:nvPr/>
        </p:nvSpPr>
        <p:spPr>
          <a:xfrm>
            <a:off x="1352872" y="-1515202"/>
            <a:ext cx="2512033" cy="2055195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4"/>
          <p:cNvSpPr/>
          <p:nvPr/>
        </p:nvSpPr>
        <p:spPr>
          <a:xfrm>
            <a:off x="-758650" y="2495425"/>
            <a:ext cx="1478659" cy="1306493"/>
          </a:xfrm>
          <a:custGeom>
            <a:avLst/>
            <a:gdLst/>
            <a:ahLst/>
            <a:cxnLst/>
            <a:rect l="l" t="t" r="r" b="b"/>
            <a:pathLst>
              <a:path w="51454" h="45463" extrusionOk="0">
                <a:moveTo>
                  <a:pt x="18743" y="1"/>
                </a:moveTo>
                <a:cubicBezTo>
                  <a:pt x="17752" y="1"/>
                  <a:pt x="16763" y="15"/>
                  <a:pt x="15776" y="39"/>
                </a:cubicBezTo>
                <a:cubicBezTo>
                  <a:pt x="10805" y="155"/>
                  <a:pt x="5850" y="619"/>
                  <a:pt x="929" y="1414"/>
                </a:cubicBezTo>
                <a:cubicBezTo>
                  <a:pt x="1" y="1563"/>
                  <a:pt x="17" y="2590"/>
                  <a:pt x="547" y="3121"/>
                </a:cubicBezTo>
                <a:cubicBezTo>
                  <a:pt x="929" y="7595"/>
                  <a:pt x="1243" y="12069"/>
                  <a:pt x="1475" y="16543"/>
                </a:cubicBezTo>
                <a:cubicBezTo>
                  <a:pt x="1520" y="17196"/>
                  <a:pt x="1989" y="17570"/>
                  <a:pt x="2574" y="17570"/>
                </a:cubicBezTo>
                <a:cubicBezTo>
                  <a:pt x="2643" y="17570"/>
                  <a:pt x="2713" y="17564"/>
                  <a:pt x="2784" y="17554"/>
                </a:cubicBezTo>
                <a:cubicBezTo>
                  <a:pt x="7275" y="16858"/>
                  <a:pt x="11783" y="16228"/>
                  <a:pt x="16323" y="16112"/>
                </a:cubicBezTo>
                <a:cubicBezTo>
                  <a:pt x="17030" y="16095"/>
                  <a:pt x="17756" y="16079"/>
                  <a:pt x="18492" y="16079"/>
                </a:cubicBezTo>
                <a:cubicBezTo>
                  <a:pt x="21898" y="16079"/>
                  <a:pt x="25505" y="16413"/>
                  <a:pt x="28271" y="18416"/>
                </a:cubicBezTo>
                <a:cubicBezTo>
                  <a:pt x="29779" y="19526"/>
                  <a:pt x="30939" y="21166"/>
                  <a:pt x="31104" y="23056"/>
                </a:cubicBezTo>
                <a:cubicBezTo>
                  <a:pt x="31303" y="25110"/>
                  <a:pt x="30226" y="26734"/>
                  <a:pt x="28619" y="27894"/>
                </a:cubicBezTo>
                <a:cubicBezTo>
                  <a:pt x="25553" y="30131"/>
                  <a:pt x="21642" y="30744"/>
                  <a:pt x="17947" y="30844"/>
                </a:cubicBezTo>
                <a:cubicBezTo>
                  <a:pt x="17430" y="30858"/>
                  <a:pt x="16913" y="30864"/>
                  <a:pt x="16396" y="30864"/>
                </a:cubicBezTo>
                <a:cubicBezTo>
                  <a:pt x="14199" y="30864"/>
                  <a:pt x="12007" y="30761"/>
                  <a:pt x="9819" y="30761"/>
                </a:cubicBezTo>
                <a:cubicBezTo>
                  <a:pt x="7660" y="30761"/>
                  <a:pt x="5504" y="30861"/>
                  <a:pt x="3348" y="31258"/>
                </a:cubicBezTo>
                <a:cubicBezTo>
                  <a:pt x="2900" y="31341"/>
                  <a:pt x="2602" y="31822"/>
                  <a:pt x="2602" y="32252"/>
                </a:cubicBezTo>
                <a:lnTo>
                  <a:pt x="2254" y="43189"/>
                </a:lnTo>
                <a:cubicBezTo>
                  <a:pt x="2224" y="43860"/>
                  <a:pt x="2731" y="44196"/>
                  <a:pt x="3244" y="44196"/>
                </a:cubicBezTo>
                <a:cubicBezTo>
                  <a:pt x="3301" y="44196"/>
                  <a:pt x="3358" y="44192"/>
                  <a:pt x="3414" y="44183"/>
                </a:cubicBezTo>
                <a:cubicBezTo>
                  <a:pt x="3464" y="44200"/>
                  <a:pt x="3497" y="44200"/>
                  <a:pt x="3547" y="44217"/>
                </a:cubicBezTo>
                <a:cubicBezTo>
                  <a:pt x="8278" y="44933"/>
                  <a:pt x="13084" y="45462"/>
                  <a:pt x="17880" y="45462"/>
                </a:cubicBezTo>
                <a:cubicBezTo>
                  <a:pt x="21297" y="45462"/>
                  <a:pt x="24710" y="45193"/>
                  <a:pt x="28088" y="44531"/>
                </a:cubicBezTo>
                <a:cubicBezTo>
                  <a:pt x="35512" y="43057"/>
                  <a:pt x="42588" y="39610"/>
                  <a:pt x="46830" y="33114"/>
                </a:cubicBezTo>
                <a:cubicBezTo>
                  <a:pt x="50807" y="27033"/>
                  <a:pt x="51453" y="19161"/>
                  <a:pt x="48189" y="12632"/>
                </a:cubicBezTo>
                <a:cubicBezTo>
                  <a:pt x="44759" y="5772"/>
                  <a:pt x="37401" y="2143"/>
                  <a:pt x="30160" y="867"/>
                </a:cubicBezTo>
                <a:cubicBezTo>
                  <a:pt x="26397" y="209"/>
                  <a:pt x="22561" y="1"/>
                  <a:pt x="187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4"/>
          <p:cNvSpPr/>
          <p:nvPr/>
        </p:nvSpPr>
        <p:spPr>
          <a:xfrm>
            <a:off x="-135804" y="1609332"/>
            <a:ext cx="524935" cy="712743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4"/>
          <p:cNvSpPr/>
          <p:nvPr/>
        </p:nvSpPr>
        <p:spPr>
          <a:xfrm rot="1472601">
            <a:off x="8002559" y="-500336"/>
            <a:ext cx="1546715" cy="1265480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4"/>
          <p:cNvSpPr/>
          <p:nvPr/>
        </p:nvSpPr>
        <p:spPr>
          <a:xfrm rot="-5636126">
            <a:off x="6839244" y="4271998"/>
            <a:ext cx="1381271" cy="1875373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4"/>
          <p:cNvSpPr/>
          <p:nvPr/>
        </p:nvSpPr>
        <p:spPr>
          <a:xfrm rot="-9327472">
            <a:off x="7787680" y="-944843"/>
            <a:ext cx="1322004" cy="1628918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/>
          <p:nvPr/>
        </p:nvSpPr>
        <p:spPr>
          <a:xfrm rot="5276689">
            <a:off x="-544581" y="1354836"/>
            <a:ext cx="933808" cy="1150599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/>
          <p:nvPr/>
        </p:nvSpPr>
        <p:spPr>
          <a:xfrm>
            <a:off x="2137475" y="4646749"/>
            <a:ext cx="2074626" cy="1581861"/>
          </a:xfrm>
          <a:custGeom>
            <a:avLst/>
            <a:gdLst/>
            <a:ahLst/>
            <a:cxnLst/>
            <a:rect l="l" t="t" r="r" b="b"/>
            <a:pathLst>
              <a:path w="56707" h="43235" extrusionOk="0">
                <a:moveTo>
                  <a:pt x="14061" y="1"/>
                </a:moveTo>
                <a:cubicBezTo>
                  <a:pt x="12530" y="1"/>
                  <a:pt x="10976" y="454"/>
                  <a:pt x="9513" y="1384"/>
                </a:cubicBezTo>
                <a:cubicBezTo>
                  <a:pt x="3182" y="5443"/>
                  <a:pt x="995" y="14524"/>
                  <a:pt x="465" y="21501"/>
                </a:cubicBezTo>
                <a:cubicBezTo>
                  <a:pt x="1" y="27582"/>
                  <a:pt x="200" y="33730"/>
                  <a:pt x="150" y="39811"/>
                </a:cubicBezTo>
                <a:cubicBezTo>
                  <a:pt x="167" y="40441"/>
                  <a:pt x="680" y="40955"/>
                  <a:pt x="1327" y="40971"/>
                </a:cubicBezTo>
                <a:cubicBezTo>
                  <a:pt x="7957" y="40686"/>
                  <a:pt x="14592" y="40543"/>
                  <a:pt x="21228" y="40543"/>
                </a:cubicBezTo>
                <a:cubicBezTo>
                  <a:pt x="31543" y="40543"/>
                  <a:pt x="41861" y="40889"/>
                  <a:pt x="52166" y="41585"/>
                </a:cubicBezTo>
                <a:cubicBezTo>
                  <a:pt x="52150" y="41651"/>
                  <a:pt x="52133" y="41717"/>
                  <a:pt x="52117" y="41783"/>
                </a:cubicBezTo>
                <a:cubicBezTo>
                  <a:pt x="51937" y="42662"/>
                  <a:pt x="52678" y="43234"/>
                  <a:pt x="53361" y="43234"/>
                </a:cubicBezTo>
                <a:cubicBezTo>
                  <a:pt x="53811" y="43234"/>
                  <a:pt x="54235" y="42986"/>
                  <a:pt x="54354" y="42413"/>
                </a:cubicBezTo>
                <a:cubicBezTo>
                  <a:pt x="55447" y="37276"/>
                  <a:pt x="56143" y="32073"/>
                  <a:pt x="56425" y="26853"/>
                </a:cubicBezTo>
                <a:cubicBezTo>
                  <a:pt x="56690" y="22097"/>
                  <a:pt x="56707" y="17093"/>
                  <a:pt x="54901" y="12602"/>
                </a:cubicBezTo>
                <a:cubicBezTo>
                  <a:pt x="53007" y="7853"/>
                  <a:pt x="48366" y="3144"/>
                  <a:pt x="42947" y="3144"/>
                </a:cubicBezTo>
                <a:cubicBezTo>
                  <a:pt x="42296" y="3144"/>
                  <a:pt x="41634" y="3212"/>
                  <a:pt x="40964" y="3356"/>
                </a:cubicBezTo>
                <a:cubicBezTo>
                  <a:pt x="34932" y="4648"/>
                  <a:pt x="32480" y="11807"/>
                  <a:pt x="31983" y="17209"/>
                </a:cubicBezTo>
                <a:lnTo>
                  <a:pt x="24791" y="17822"/>
                </a:lnTo>
                <a:cubicBezTo>
                  <a:pt x="24625" y="9686"/>
                  <a:pt x="22769" y="5013"/>
                  <a:pt x="19671" y="2245"/>
                </a:cubicBezTo>
                <a:cubicBezTo>
                  <a:pt x="18004" y="766"/>
                  <a:pt x="16051" y="1"/>
                  <a:pt x="1406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4"/>
          <p:cNvSpPr/>
          <p:nvPr/>
        </p:nvSpPr>
        <p:spPr>
          <a:xfrm>
            <a:off x="3038767" y="4538250"/>
            <a:ext cx="1279253" cy="1576241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4"/>
          <p:cNvSpPr/>
          <p:nvPr/>
        </p:nvSpPr>
        <p:spPr>
          <a:xfrm>
            <a:off x="3485399" y="-245901"/>
            <a:ext cx="650153" cy="531938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5"/>
          <p:cNvSpPr txBox="1">
            <a:spLocks noGrp="1"/>
          </p:cNvSpPr>
          <p:nvPr>
            <p:ph type="subTitle" idx="1"/>
          </p:nvPr>
        </p:nvSpPr>
        <p:spPr>
          <a:xfrm>
            <a:off x="4350519" y="2092325"/>
            <a:ext cx="3657900" cy="13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5"/>
          <p:cNvSpPr txBox="1">
            <a:spLocks noGrp="1"/>
          </p:cNvSpPr>
          <p:nvPr>
            <p:ph type="title"/>
          </p:nvPr>
        </p:nvSpPr>
        <p:spPr>
          <a:xfrm>
            <a:off x="720000" y="2361600"/>
            <a:ext cx="314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/>
          <p:nvPr/>
        </p:nvSpPr>
        <p:spPr>
          <a:xfrm rot="-5400000">
            <a:off x="808449" y="4571028"/>
            <a:ext cx="1326098" cy="1171695"/>
          </a:xfrm>
          <a:custGeom>
            <a:avLst/>
            <a:gdLst/>
            <a:ahLst/>
            <a:cxnLst/>
            <a:rect l="l" t="t" r="r" b="b"/>
            <a:pathLst>
              <a:path w="51454" h="45463" extrusionOk="0">
                <a:moveTo>
                  <a:pt x="18743" y="1"/>
                </a:moveTo>
                <a:cubicBezTo>
                  <a:pt x="17752" y="1"/>
                  <a:pt x="16763" y="15"/>
                  <a:pt x="15776" y="39"/>
                </a:cubicBezTo>
                <a:cubicBezTo>
                  <a:pt x="10805" y="155"/>
                  <a:pt x="5850" y="619"/>
                  <a:pt x="929" y="1414"/>
                </a:cubicBezTo>
                <a:cubicBezTo>
                  <a:pt x="1" y="1563"/>
                  <a:pt x="17" y="2590"/>
                  <a:pt x="547" y="3121"/>
                </a:cubicBezTo>
                <a:cubicBezTo>
                  <a:pt x="929" y="7595"/>
                  <a:pt x="1243" y="12069"/>
                  <a:pt x="1475" y="16543"/>
                </a:cubicBezTo>
                <a:cubicBezTo>
                  <a:pt x="1520" y="17196"/>
                  <a:pt x="1989" y="17570"/>
                  <a:pt x="2574" y="17570"/>
                </a:cubicBezTo>
                <a:cubicBezTo>
                  <a:pt x="2643" y="17570"/>
                  <a:pt x="2713" y="17564"/>
                  <a:pt x="2784" y="17554"/>
                </a:cubicBezTo>
                <a:cubicBezTo>
                  <a:pt x="7275" y="16858"/>
                  <a:pt x="11783" y="16228"/>
                  <a:pt x="16323" y="16112"/>
                </a:cubicBezTo>
                <a:cubicBezTo>
                  <a:pt x="17030" y="16095"/>
                  <a:pt x="17756" y="16079"/>
                  <a:pt x="18492" y="16079"/>
                </a:cubicBezTo>
                <a:cubicBezTo>
                  <a:pt x="21898" y="16079"/>
                  <a:pt x="25505" y="16413"/>
                  <a:pt x="28271" y="18416"/>
                </a:cubicBezTo>
                <a:cubicBezTo>
                  <a:pt x="29779" y="19526"/>
                  <a:pt x="30939" y="21166"/>
                  <a:pt x="31104" y="23056"/>
                </a:cubicBezTo>
                <a:cubicBezTo>
                  <a:pt x="31303" y="25110"/>
                  <a:pt x="30226" y="26734"/>
                  <a:pt x="28619" y="27894"/>
                </a:cubicBezTo>
                <a:cubicBezTo>
                  <a:pt x="25553" y="30131"/>
                  <a:pt x="21642" y="30744"/>
                  <a:pt x="17947" y="30844"/>
                </a:cubicBezTo>
                <a:cubicBezTo>
                  <a:pt x="17430" y="30858"/>
                  <a:pt x="16913" y="30864"/>
                  <a:pt x="16396" y="30864"/>
                </a:cubicBezTo>
                <a:cubicBezTo>
                  <a:pt x="14199" y="30864"/>
                  <a:pt x="12007" y="30761"/>
                  <a:pt x="9819" y="30761"/>
                </a:cubicBezTo>
                <a:cubicBezTo>
                  <a:pt x="7660" y="30761"/>
                  <a:pt x="5504" y="30861"/>
                  <a:pt x="3348" y="31258"/>
                </a:cubicBezTo>
                <a:cubicBezTo>
                  <a:pt x="2900" y="31341"/>
                  <a:pt x="2602" y="31822"/>
                  <a:pt x="2602" y="32252"/>
                </a:cubicBezTo>
                <a:lnTo>
                  <a:pt x="2254" y="43189"/>
                </a:lnTo>
                <a:cubicBezTo>
                  <a:pt x="2224" y="43860"/>
                  <a:pt x="2731" y="44196"/>
                  <a:pt x="3244" y="44196"/>
                </a:cubicBezTo>
                <a:cubicBezTo>
                  <a:pt x="3301" y="44196"/>
                  <a:pt x="3358" y="44192"/>
                  <a:pt x="3414" y="44183"/>
                </a:cubicBezTo>
                <a:cubicBezTo>
                  <a:pt x="3464" y="44200"/>
                  <a:pt x="3497" y="44200"/>
                  <a:pt x="3547" y="44217"/>
                </a:cubicBezTo>
                <a:cubicBezTo>
                  <a:pt x="8278" y="44933"/>
                  <a:pt x="13084" y="45462"/>
                  <a:pt x="17880" y="45462"/>
                </a:cubicBezTo>
                <a:cubicBezTo>
                  <a:pt x="21297" y="45462"/>
                  <a:pt x="24710" y="45193"/>
                  <a:pt x="28088" y="44531"/>
                </a:cubicBezTo>
                <a:cubicBezTo>
                  <a:pt x="35512" y="43057"/>
                  <a:pt x="42588" y="39610"/>
                  <a:pt x="46830" y="33114"/>
                </a:cubicBezTo>
                <a:cubicBezTo>
                  <a:pt x="50807" y="27033"/>
                  <a:pt x="51453" y="19161"/>
                  <a:pt x="48189" y="12632"/>
                </a:cubicBezTo>
                <a:cubicBezTo>
                  <a:pt x="44759" y="5772"/>
                  <a:pt x="37401" y="2143"/>
                  <a:pt x="30160" y="867"/>
                </a:cubicBezTo>
                <a:cubicBezTo>
                  <a:pt x="26397" y="209"/>
                  <a:pt x="22561" y="1"/>
                  <a:pt x="187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5"/>
          <p:cNvSpPr/>
          <p:nvPr/>
        </p:nvSpPr>
        <p:spPr>
          <a:xfrm>
            <a:off x="-200950" y="-1414875"/>
            <a:ext cx="2208237" cy="2497438"/>
          </a:xfrm>
          <a:custGeom>
            <a:avLst/>
            <a:gdLst/>
            <a:ahLst/>
            <a:cxnLst/>
            <a:rect l="l" t="t" r="r" b="b"/>
            <a:pathLst>
              <a:path w="56939" h="64396" extrusionOk="0">
                <a:moveTo>
                  <a:pt x="16540" y="1"/>
                </a:moveTo>
                <a:cubicBezTo>
                  <a:pt x="16236" y="1"/>
                  <a:pt x="15933" y="134"/>
                  <a:pt x="15726" y="399"/>
                </a:cubicBezTo>
                <a:cubicBezTo>
                  <a:pt x="11716" y="5453"/>
                  <a:pt x="7325" y="10192"/>
                  <a:pt x="2602" y="14583"/>
                </a:cubicBezTo>
                <a:cubicBezTo>
                  <a:pt x="2403" y="14749"/>
                  <a:pt x="2287" y="14981"/>
                  <a:pt x="2254" y="15230"/>
                </a:cubicBezTo>
                <a:cubicBezTo>
                  <a:pt x="1674" y="15743"/>
                  <a:pt x="1094" y="16240"/>
                  <a:pt x="514" y="16738"/>
                </a:cubicBezTo>
                <a:cubicBezTo>
                  <a:pt x="83" y="17102"/>
                  <a:pt x="0" y="17732"/>
                  <a:pt x="315" y="18196"/>
                </a:cubicBezTo>
                <a:cubicBezTo>
                  <a:pt x="5999" y="25586"/>
                  <a:pt x="33076" y="60236"/>
                  <a:pt x="35595" y="63882"/>
                </a:cubicBezTo>
                <a:cubicBezTo>
                  <a:pt x="35774" y="64131"/>
                  <a:pt x="36127" y="64284"/>
                  <a:pt x="36462" y="64284"/>
                </a:cubicBezTo>
                <a:cubicBezTo>
                  <a:pt x="36685" y="64284"/>
                  <a:pt x="36901" y="64216"/>
                  <a:pt x="37053" y="64064"/>
                </a:cubicBezTo>
                <a:lnTo>
                  <a:pt x="42969" y="58314"/>
                </a:lnTo>
                <a:lnTo>
                  <a:pt x="47195" y="63998"/>
                </a:lnTo>
                <a:cubicBezTo>
                  <a:pt x="47397" y="64259"/>
                  <a:pt x="47701" y="64395"/>
                  <a:pt x="48012" y="64395"/>
                </a:cubicBezTo>
                <a:cubicBezTo>
                  <a:pt x="48234" y="64395"/>
                  <a:pt x="48459" y="64325"/>
                  <a:pt x="48653" y="64180"/>
                </a:cubicBezTo>
                <a:cubicBezTo>
                  <a:pt x="51304" y="62142"/>
                  <a:pt x="53840" y="59954"/>
                  <a:pt x="56275" y="57651"/>
                </a:cubicBezTo>
                <a:cubicBezTo>
                  <a:pt x="56690" y="57253"/>
                  <a:pt x="56806" y="56707"/>
                  <a:pt x="56458" y="56209"/>
                </a:cubicBezTo>
                <a:cubicBezTo>
                  <a:pt x="54917" y="53989"/>
                  <a:pt x="53226" y="51868"/>
                  <a:pt x="51387" y="49863"/>
                </a:cubicBezTo>
                <a:lnTo>
                  <a:pt x="56391" y="46167"/>
                </a:lnTo>
                <a:cubicBezTo>
                  <a:pt x="56806" y="45836"/>
                  <a:pt x="56938" y="45124"/>
                  <a:pt x="56574" y="44709"/>
                </a:cubicBezTo>
                <a:lnTo>
                  <a:pt x="26000" y="10159"/>
                </a:lnTo>
                <a:lnTo>
                  <a:pt x="17367" y="399"/>
                </a:lnTo>
                <a:cubicBezTo>
                  <a:pt x="17151" y="134"/>
                  <a:pt x="16845" y="1"/>
                  <a:pt x="165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-817363" y="-171432"/>
            <a:ext cx="2686852" cy="1202180"/>
          </a:xfrm>
          <a:custGeom>
            <a:avLst/>
            <a:gdLst/>
            <a:ahLst/>
            <a:cxnLst/>
            <a:rect l="l" t="t" r="r" b="b"/>
            <a:pathLst>
              <a:path w="69280" h="30998" extrusionOk="0">
                <a:moveTo>
                  <a:pt x="59595" y="0"/>
                </a:moveTo>
                <a:cubicBezTo>
                  <a:pt x="53916" y="0"/>
                  <a:pt x="48230" y="635"/>
                  <a:pt x="42551" y="1117"/>
                </a:cubicBezTo>
                <a:cubicBezTo>
                  <a:pt x="33801" y="1863"/>
                  <a:pt x="25019" y="2360"/>
                  <a:pt x="16219" y="2642"/>
                </a:cubicBezTo>
                <a:cubicBezTo>
                  <a:pt x="11265" y="2791"/>
                  <a:pt x="6310" y="2874"/>
                  <a:pt x="1372" y="2874"/>
                </a:cubicBezTo>
                <a:cubicBezTo>
                  <a:pt x="1365" y="2874"/>
                  <a:pt x="1359" y="2873"/>
                  <a:pt x="1353" y="2873"/>
                </a:cubicBezTo>
                <a:cubicBezTo>
                  <a:pt x="647" y="2873"/>
                  <a:pt x="1" y="3774"/>
                  <a:pt x="477" y="4415"/>
                </a:cubicBezTo>
                <a:cubicBezTo>
                  <a:pt x="7255" y="13313"/>
                  <a:pt x="14198" y="22063"/>
                  <a:pt x="21290" y="30696"/>
                </a:cubicBezTo>
                <a:cubicBezTo>
                  <a:pt x="21466" y="30901"/>
                  <a:pt x="21745" y="30997"/>
                  <a:pt x="22020" y="30997"/>
                </a:cubicBezTo>
                <a:cubicBezTo>
                  <a:pt x="22211" y="30997"/>
                  <a:pt x="22400" y="30950"/>
                  <a:pt x="22550" y="30862"/>
                </a:cubicBezTo>
                <a:lnTo>
                  <a:pt x="61790" y="7696"/>
                </a:lnTo>
                <a:lnTo>
                  <a:pt x="64623" y="6006"/>
                </a:lnTo>
                <a:cubicBezTo>
                  <a:pt x="65270" y="5624"/>
                  <a:pt x="66214" y="5260"/>
                  <a:pt x="66628" y="4581"/>
                </a:cubicBezTo>
                <a:cubicBezTo>
                  <a:pt x="66777" y="4332"/>
                  <a:pt x="66844" y="4034"/>
                  <a:pt x="66811" y="3735"/>
                </a:cubicBezTo>
                <a:cubicBezTo>
                  <a:pt x="67391" y="3321"/>
                  <a:pt x="67971" y="2907"/>
                  <a:pt x="68551" y="2493"/>
                </a:cubicBezTo>
                <a:cubicBezTo>
                  <a:pt x="69180" y="2029"/>
                  <a:pt x="69280" y="736"/>
                  <a:pt x="68302" y="603"/>
                </a:cubicBezTo>
                <a:cubicBezTo>
                  <a:pt x="65403" y="166"/>
                  <a:pt x="62500" y="0"/>
                  <a:pt x="5959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/>
          <p:nvPr/>
        </p:nvSpPr>
        <p:spPr>
          <a:xfrm rot="-5400000" flipH="1">
            <a:off x="6470026" y="4618142"/>
            <a:ext cx="1969936" cy="1841755"/>
          </a:xfrm>
          <a:custGeom>
            <a:avLst/>
            <a:gdLst/>
            <a:ahLst/>
            <a:cxnLst/>
            <a:rect l="l" t="t" r="r" b="b"/>
            <a:pathLst>
              <a:path w="26664" h="24929" extrusionOk="0">
                <a:moveTo>
                  <a:pt x="14316" y="1"/>
                </a:moveTo>
                <a:cubicBezTo>
                  <a:pt x="9286" y="1"/>
                  <a:pt x="4073" y="3865"/>
                  <a:pt x="2121" y="8257"/>
                </a:cubicBezTo>
                <a:cubicBezTo>
                  <a:pt x="0" y="13029"/>
                  <a:pt x="1193" y="18564"/>
                  <a:pt x="5303" y="21845"/>
                </a:cubicBezTo>
                <a:cubicBezTo>
                  <a:pt x="7965" y="23969"/>
                  <a:pt x="10917" y="24928"/>
                  <a:pt x="13705" y="24928"/>
                </a:cubicBezTo>
                <a:cubicBezTo>
                  <a:pt x="20704" y="24928"/>
                  <a:pt x="26663" y="18878"/>
                  <a:pt x="24376" y="10013"/>
                </a:cubicBezTo>
                <a:cubicBezTo>
                  <a:pt x="23316" y="5870"/>
                  <a:pt x="21493" y="1844"/>
                  <a:pt x="17118" y="435"/>
                </a:cubicBezTo>
                <a:cubicBezTo>
                  <a:pt x="16206" y="138"/>
                  <a:pt x="15264" y="1"/>
                  <a:pt x="143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/>
          <p:nvPr/>
        </p:nvSpPr>
        <p:spPr>
          <a:xfrm rot="5890238">
            <a:off x="7982916" y="4187129"/>
            <a:ext cx="698461" cy="899321"/>
          </a:xfrm>
          <a:custGeom>
            <a:avLst/>
            <a:gdLst/>
            <a:ahLst/>
            <a:cxnLst/>
            <a:rect l="l" t="t" r="r" b="b"/>
            <a:pathLst>
              <a:path w="24957" h="32134" extrusionOk="0">
                <a:moveTo>
                  <a:pt x="21809" y="1"/>
                </a:moveTo>
                <a:cubicBezTo>
                  <a:pt x="21721" y="1"/>
                  <a:pt x="21632" y="12"/>
                  <a:pt x="21543" y="36"/>
                </a:cubicBezTo>
                <a:cubicBezTo>
                  <a:pt x="15263" y="1892"/>
                  <a:pt x="9778" y="5786"/>
                  <a:pt x="5950" y="11089"/>
                </a:cubicBezTo>
                <a:cubicBezTo>
                  <a:pt x="1840" y="16823"/>
                  <a:pt x="1" y="24097"/>
                  <a:pt x="763" y="31107"/>
                </a:cubicBezTo>
                <a:cubicBezTo>
                  <a:pt x="835" y="31695"/>
                  <a:pt x="1229" y="32134"/>
                  <a:pt x="1796" y="32134"/>
                </a:cubicBezTo>
                <a:cubicBezTo>
                  <a:pt x="1884" y="32134"/>
                  <a:pt x="1976" y="32123"/>
                  <a:pt x="2072" y="32101"/>
                </a:cubicBezTo>
                <a:cubicBezTo>
                  <a:pt x="4773" y="31471"/>
                  <a:pt x="7458" y="31007"/>
                  <a:pt x="10192" y="30543"/>
                </a:cubicBezTo>
                <a:cubicBezTo>
                  <a:pt x="10540" y="30494"/>
                  <a:pt x="10904" y="30394"/>
                  <a:pt x="11219" y="30212"/>
                </a:cubicBezTo>
                <a:cubicBezTo>
                  <a:pt x="11667" y="29930"/>
                  <a:pt x="11865" y="29085"/>
                  <a:pt x="11832" y="28571"/>
                </a:cubicBezTo>
                <a:cubicBezTo>
                  <a:pt x="11219" y="20452"/>
                  <a:pt x="16340" y="13011"/>
                  <a:pt x="24145" y="10691"/>
                </a:cubicBezTo>
                <a:cubicBezTo>
                  <a:pt x="24526" y="10575"/>
                  <a:pt x="24957" y="10145"/>
                  <a:pt x="24907" y="9697"/>
                </a:cubicBezTo>
                <a:cubicBezTo>
                  <a:pt x="24509" y="6648"/>
                  <a:pt x="23813" y="3649"/>
                  <a:pt x="22819" y="765"/>
                </a:cubicBezTo>
                <a:cubicBezTo>
                  <a:pt x="22680" y="307"/>
                  <a:pt x="22262" y="1"/>
                  <a:pt x="2180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5879636" y="-397734"/>
            <a:ext cx="1566852" cy="1281956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-83928" y="3599110"/>
            <a:ext cx="721609" cy="979781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5"/>
          <p:cNvSpPr/>
          <p:nvPr/>
        </p:nvSpPr>
        <p:spPr>
          <a:xfrm rot="5276756">
            <a:off x="-645881" y="3325452"/>
            <a:ext cx="1283669" cy="1581683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5"/>
          <p:cNvSpPr/>
          <p:nvPr/>
        </p:nvSpPr>
        <p:spPr>
          <a:xfrm rot="5400000" flipH="1">
            <a:off x="6266696" y="4761578"/>
            <a:ext cx="529711" cy="719227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5"/>
          <p:cNvSpPr/>
          <p:nvPr/>
        </p:nvSpPr>
        <p:spPr>
          <a:xfrm rot="-9594276" flipH="1">
            <a:off x="5174717" y="-766005"/>
            <a:ext cx="1447038" cy="1782867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5"/>
          <p:cNvSpPr/>
          <p:nvPr/>
        </p:nvSpPr>
        <p:spPr>
          <a:xfrm rot="148401" flipH="1">
            <a:off x="5914067" y="4634097"/>
            <a:ext cx="1162884" cy="1623796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>
            <a:spLocks noGrp="1"/>
          </p:cNvSpPr>
          <p:nvPr>
            <p:ph type="subTitle" idx="1"/>
          </p:nvPr>
        </p:nvSpPr>
        <p:spPr>
          <a:xfrm>
            <a:off x="1009500" y="1761600"/>
            <a:ext cx="2016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solidFill>
                  <a:schemeClr val="accent6"/>
                </a:solidFill>
                <a:latin typeface="Crete Round"/>
                <a:ea typeface="Crete Round"/>
                <a:cs typeface="Crete Round"/>
                <a:sym typeface="Crete Rou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2"/>
          </p:nvPr>
        </p:nvSpPr>
        <p:spPr>
          <a:xfrm>
            <a:off x="5146488" y="1761610"/>
            <a:ext cx="2016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solidFill>
                  <a:schemeClr val="accent6"/>
                </a:solidFill>
                <a:latin typeface="Crete Round"/>
                <a:ea typeface="Crete Round"/>
                <a:cs typeface="Crete Round"/>
                <a:sym typeface="Crete Rou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ubTitle" idx="3"/>
          </p:nvPr>
        </p:nvSpPr>
        <p:spPr>
          <a:xfrm>
            <a:off x="1009500" y="2527400"/>
            <a:ext cx="29520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subTitle" idx="4"/>
          </p:nvPr>
        </p:nvSpPr>
        <p:spPr>
          <a:xfrm>
            <a:off x="5146495" y="2527400"/>
            <a:ext cx="29520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6"/>
          <p:cNvSpPr/>
          <p:nvPr/>
        </p:nvSpPr>
        <p:spPr>
          <a:xfrm rot="5400000">
            <a:off x="7172827" y="-588443"/>
            <a:ext cx="1410354" cy="1246141"/>
          </a:xfrm>
          <a:custGeom>
            <a:avLst/>
            <a:gdLst/>
            <a:ahLst/>
            <a:cxnLst/>
            <a:rect l="l" t="t" r="r" b="b"/>
            <a:pathLst>
              <a:path w="51454" h="45463" extrusionOk="0">
                <a:moveTo>
                  <a:pt x="18743" y="1"/>
                </a:moveTo>
                <a:cubicBezTo>
                  <a:pt x="17752" y="1"/>
                  <a:pt x="16763" y="15"/>
                  <a:pt x="15776" y="39"/>
                </a:cubicBezTo>
                <a:cubicBezTo>
                  <a:pt x="10805" y="155"/>
                  <a:pt x="5850" y="619"/>
                  <a:pt x="929" y="1414"/>
                </a:cubicBezTo>
                <a:cubicBezTo>
                  <a:pt x="1" y="1563"/>
                  <a:pt x="17" y="2590"/>
                  <a:pt x="547" y="3121"/>
                </a:cubicBezTo>
                <a:cubicBezTo>
                  <a:pt x="929" y="7595"/>
                  <a:pt x="1243" y="12069"/>
                  <a:pt x="1475" y="16543"/>
                </a:cubicBezTo>
                <a:cubicBezTo>
                  <a:pt x="1520" y="17196"/>
                  <a:pt x="1989" y="17570"/>
                  <a:pt x="2574" y="17570"/>
                </a:cubicBezTo>
                <a:cubicBezTo>
                  <a:pt x="2643" y="17570"/>
                  <a:pt x="2713" y="17564"/>
                  <a:pt x="2784" y="17554"/>
                </a:cubicBezTo>
                <a:cubicBezTo>
                  <a:pt x="7275" y="16858"/>
                  <a:pt x="11783" y="16228"/>
                  <a:pt x="16323" y="16112"/>
                </a:cubicBezTo>
                <a:cubicBezTo>
                  <a:pt x="17030" y="16095"/>
                  <a:pt x="17756" y="16079"/>
                  <a:pt x="18492" y="16079"/>
                </a:cubicBezTo>
                <a:cubicBezTo>
                  <a:pt x="21898" y="16079"/>
                  <a:pt x="25505" y="16413"/>
                  <a:pt x="28271" y="18416"/>
                </a:cubicBezTo>
                <a:cubicBezTo>
                  <a:pt x="29779" y="19526"/>
                  <a:pt x="30939" y="21166"/>
                  <a:pt x="31104" y="23056"/>
                </a:cubicBezTo>
                <a:cubicBezTo>
                  <a:pt x="31303" y="25110"/>
                  <a:pt x="30226" y="26734"/>
                  <a:pt x="28619" y="27894"/>
                </a:cubicBezTo>
                <a:cubicBezTo>
                  <a:pt x="25553" y="30131"/>
                  <a:pt x="21642" y="30744"/>
                  <a:pt x="17947" y="30844"/>
                </a:cubicBezTo>
                <a:cubicBezTo>
                  <a:pt x="17430" y="30858"/>
                  <a:pt x="16913" y="30864"/>
                  <a:pt x="16396" y="30864"/>
                </a:cubicBezTo>
                <a:cubicBezTo>
                  <a:pt x="14199" y="30864"/>
                  <a:pt x="12007" y="30761"/>
                  <a:pt x="9819" y="30761"/>
                </a:cubicBezTo>
                <a:cubicBezTo>
                  <a:pt x="7660" y="30761"/>
                  <a:pt x="5504" y="30861"/>
                  <a:pt x="3348" y="31258"/>
                </a:cubicBezTo>
                <a:cubicBezTo>
                  <a:pt x="2900" y="31341"/>
                  <a:pt x="2602" y="31822"/>
                  <a:pt x="2602" y="32252"/>
                </a:cubicBezTo>
                <a:lnTo>
                  <a:pt x="2254" y="43189"/>
                </a:lnTo>
                <a:cubicBezTo>
                  <a:pt x="2224" y="43860"/>
                  <a:pt x="2731" y="44196"/>
                  <a:pt x="3244" y="44196"/>
                </a:cubicBezTo>
                <a:cubicBezTo>
                  <a:pt x="3301" y="44196"/>
                  <a:pt x="3358" y="44192"/>
                  <a:pt x="3414" y="44183"/>
                </a:cubicBezTo>
                <a:cubicBezTo>
                  <a:pt x="3464" y="44200"/>
                  <a:pt x="3497" y="44200"/>
                  <a:pt x="3547" y="44217"/>
                </a:cubicBezTo>
                <a:cubicBezTo>
                  <a:pt x="8278" y="44933"/>
                  <a:pt x="13084" y="45462"/>
                  <a:pt x="17880" y="45462"/>
                </a:cubicBezTo>
                <a:cubicBezTo>
                  <a:pt x="21297" y="45462"/>
                  <a:pt x="24710" y="45193"/>
                  <a:pt x="28088" y="44531"/>
                </a:cubicBezTo>
                <a:cubicBezTo>
                  <a:pt x="35512" y="43057"/>
                  <a:pt x="42588" y="39610"/>
                  <a:pt x="46830" y="33114"/>
                </a:cubicBezTo>
                <a:cubicBezTo>
                  <a:pt x="50807" y="27033"/>
                  <a:pt x="51453" y="19161"/>
                  <a:pt x="48189" y="12632"/>
                </a:cubicBezTo>
                <a:cubicBezTo>
                  <a:pt x="44759" y="5772"/>
                  <a:pt x="37401" y="2143"/>
                  <a:pt x="30160" y="867"/>
                </a:cubicBezTo>
                <a:cubicBezTo>
                  <a:pt x="26397" y="209"/>
                  <a:pt x="22561" y="1"/>
                  <a:pt x="187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/>
          <p:nvPr/>
        </p:nvSpPr>
        <p:spPr>
          <a:xfrm rot="-4840669">
            <a:off x="1684362" y="3865859"/>
            <a:ext cx="1784560" cy="3301676"/>
          </a:xfrm>
          <a:custGeom>
            <a:avLst/>
            <a:gdLst/>
            <a:ahLst/>
            <a:cxnLst/>
            <a:rect l="l" t="t" r="r" b="b"/>
            <a:pathLst>
              <a:path w="15594" h="28851" extrusionOk="0">
                <a:moveTo>
                  <a:pt x="13821" y="0"/>
                </a:moveTo>
                <a:lnTo>
                  <a:pt x="1028" y="514"/>
                </a:lnTo>
                <a:cubicBezTo>
                  <a:pt x="465" y="531"/>
                  <a:pt x="1" y="978"/>
                  <a:pt x="1" y="1558"/>
                </a:cubicBezTo>
                <a:cubicBezTo>
                  <a:pt x="17" y="7524"/>
                  <a:pt x="183" y="13506"/>
                  <a:pt x="481" y="19471"/>
                </a:cubicBezTo>
                <a:cubicBezTo>
                  <a:pt x="299" y="19670"/>
                  <a:pt x="233" y="19919"/>
                  <a:pt x="249" y="20184"/>
                </a:cubicBezTo>
                <a:cubicBezTo>
                  <a:pt x="481" y="22719"/>
                  <a:pt x="481" y="25271"/>
                  <a:pt x="282" y="27806"/>
                </a:cubicBezTo>
                <a:cubicBezTo>
                  <a:pt x="233" y="28370"/>
                  <a:pt x="796" y="28850"/>
                  <a:pt x="1326" y="28850"/>
                </a:cubicBezTo>
                <a:cubicBezTo>
                  <a:pt x="5850" y="28801"/>
                  <a:pt x="10374" y="28337"/>
                  <a:pt x="14832" y="27475"/>
                </a:cubicBezTo>
                <a:cubicBezTo>
                  <a:pt x="15279" y="27359"/>
                  <a:pt x="15594" y="26945"/>
                  <a:pt x="15594" y="26481"/>
                </a:cubicBezTo>
                <a:cubicBezTo>
                  <a:pt x="15097" y="17996"/>
                  <a:pt x="14848" y="9512"/>
                  <a:pt x="14865" y="1044"/>
                </a:cubicBezTo>
                <a:cubicBezTo>
                  <a:pt x="14865" y="464"/>
                  <a:pt x="14401" y="0"/>
                  <a:pt x="138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6"/>
          <p:cNvSpPr/>
          <p:nvPr/>
        </p:nvSpPr>
        <p:spPr>
          <a:xfrm rot="-5400000">
            <a:off x="4588543" y="4531014"/>
            <a:ext cx="589550" cy="800475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6"/>
          <p:cNvSpPr/>
          <p:nvPr/>
        </p:nvSpPr>
        <p:spPr>
          <a:xfrm rot="-6692913">
            <a:off x="3306863" y="4059800"/>
            <a:ext cx="1808318" cy="2678677"/>
          </a:xfrm>
          <a:custGeom>
            <a:avLst/>
            <a:gdLst/>
            <a:ahLst/>
            <a:cxnLst/>
            <a:rect l="l" t="t" r="r" b="b"/>
            <a:pathLst>
              <a:path w="62970" h="93278" fill="none" extrusionOk="0">
                <a:moveTo>
                  <a:pt x="40384" y="0"/>
                </a:moveTo>
                <a:cubicBezTo>
                  <a:pt x="37152" y="6612"/>
                  <a:pt x="38296" y="15096"/>
                  <a:pt x="43151" y="20614"/>
                </a:cubicBezTo>
                <a:cubicBezTo>
                  <a:pt x="45836" y="23663"/>
                  <a:pt x="49415" y="25751"/>
                  <a:pt x="52795" y="28038"/>
                </a:cubicBezTo>
                <a:cubicBezTo>
                  <a:pt x="56159" y="30308"/>
                  <a:pt x="59490" y="32960"/>
                  <a:pt x="61230" y="36638"/>
                </a:cubicBezTo>
                <a:cubicBezTo>
                  <a:pt x="62970" y="40301"/>
                  <a:pt x="62688" y="45255"/>
                  <a:pt x="59540" y="47840"/>
                </a:cubicBezTo>
                <a:cubicBezTo>
                  <a:pt x="56242" y="50558"/>
                  <a:pt x="51304" y="49845"/>
                  <a:pt x="47459" y="51685"/>
                </a:cubicBezTo>
                <a:cubicBezTo>
                  <a:pt x="46001" y="52364"/>
                  <a:pt x="44626" y="53624"/>
                  <a:pt x="44576" y="55214"/>
                </a:cubicBezTo>
                <a:cubicBezTo>
                  <a:pt x="44543" y="56225"/>
                  <a:pt x="45024" y="57153"/>
                  <a:pt x="45554" y="58015"/>
                </a:cubicBezTo>
                <a:cubicBezTo>
                  <a:pt x="48023" y="62091"/>
                  <a:pt x="51503" y="65754"/>
                  <a:pt x="52431" y="70427"/>
                </a:cubicBezTo>
                <a:cubicBezTo>
                  <a:pt x="53674" y="76607"/>
                  <a:pt x="49945" y="82971"/>
                  <a:pt x="44742" y="86517"/>
                </a:cubicBezTo>
                <a:cubicBezTo>
                  <a:pt x="39555" y="90063"/>
                  <a:pt x="33126" y="91306"/>
                  <a:pt x="26862" y="92052"/>
                </a:cubicBezTo>
                <a:cubicBezTo>
                  <a:pt x="17947" y="93095"/>
                  <a:pt x="8965" y="93278"/>
                  <a:pt x="0" y="92598"/>
                </a:cubicBezTo>
              </a:path>
            </a:pathLst>
          </a:custGeom>
          <a:noFill/>
          <a:ln w="15750" cap="flat" cmpd="sng">
            <a:solidFill>
              <a:srgbClr val="0E1C30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Section header 1">
  <p:cSld name="CUSTOM_12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"/>
          <p:cNvSpPr txBox="1">
            <a:spLocks noGrp="1"/>
          </p:cNvSpPr>
          <p:nvPr>
            <p:ph type="title"/>
          </p:nvPr>
        </p:nvSpPr>
        <p:spPr>
          <a:xfrm>
            <a:off x="1196250" y="2488150"/>
            <a:ext cx="5400000" cy="10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0" name="Google Shape;230;p21"/>
          <p:cNvSpPr txBox="1">
            <a:spLocks noGrp="1"/>
          </p:cNvSpPr>
          <p:nvPr>
            <p:ph type="title" idx="2" hasCustomPrompt="1"/>
          </p:nvPr>
        </p:nvSpPr>
        <p:spPr>
          <a:xfrm>
            <a:off x="1196250" y="1013874"/>
            <a:ext cx="18000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1" name="Google Shape;231;p21"/>
          <p:cNvSpPr txBox="1">
            <a:spLocks noGrp="1"/>
          </p:cNvSpPr>
          <p:nvPr>
            <p:ph type="subTitle" idx="1"/>
          </p:nvPr>
        </p:nvSpPr>
        <p:spPr>
          <a:xfrm>
            <a:off x="1196250" y="3656950"/>
            <a:ext cx="54000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1"/>
          <p:cNvSpPr/>
          <p:nvPr/>
        </p:nvSpPr>
        <p:spPr>
          <a:xfrm rot="5400000" flipH="1">
            <a:off x="4425051" y="-1282683"/>
            <a:ext cx="2330900" cy="2179231"/>
          </a:xfrm>
          <a:custGeom>
            <a:avLst/>
            <a:gdLst/>
            <a:ahLst/>
            <a:cxnLst/>
            <a:rect l="l" t="t" r="r" b="b"/>
            <a:pathLst>
              <a:path w="26664" h="24929" extrusionOk="0">
                <a:moveTo>
                  <a:pt x="14316" y="1"/>
                </a:moveTo>
                <a:cubicBezTo>
                  <a:pt x="9286" y="1"/>
                  <a:pt x="4073" y="3865"/>
                  <a:pt x="2121" y="8257"/>
                </a:cubicBezTo>
                <a:cubicBezTo>
                  <a:pt x="0" y="13029"/>
                  <a:pt x="1193" y="18564"/>
                  <a:pt x="5303" y="21845"/>
                </a:cubicBezTo>
                <a:cubicBezTo>
                  <a:pt x="7965" y="23969"/>
                  <a:pt x="10917" y="24928"/>
                  <a:pt x="13705" y="24928"/>
                </a:cubicBezTo>
                <a:cubicBezTo>
                  <a:pt x="20704" y="24928"/>
                  <a:pt x="26663" y="18878"/>
                  <a:pt x="24376" y="10013"/>
                </a:cubicBezTo>
                <a:cubicBezTo>
                  <a:pt x="23316" y="5870"/>
                  <a:pt x="21493" y="1844"/>
                  <a:pt x="17118" y="435"/>
                </a:cubicBezTo>
                <a:cubicBezTo>
                  <a:pt x="16206" y="138"/>
                  <a:pt x="15264" y="1"/>
                  <a:pt x="143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1"/>
          <p:cNvSpPr/>
          <p:nvPr/>
        </p:nvSpPr>
        <p:spPr>
          <a:xfrm rot="-5400000" flipH="1">
            <a:off x="6556657" y="-239380"/>
            <a:ext cx="626810" cy="851065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1"/>
          <p:cNvSpPr/>
          <p:nvPr/>
        </p:nvSpPr>
        <p:spPr>
          <a:xfrm rot="-10651533" flipH="1">
            <a:off x="6182088" y="-1153771"/>
            <a:ext cx="1375953" cy="1921404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1"/>
          <p:cNvSpPr/>
          <p:nvPr/>
        </p:nvSpPr>
        <p:spPr>
          <a:xfrm rot="-5400000">
            <a:off x="6962868" y="3849015"/>
            <a:ext cx="1995515" cy="1763169"/>
          </a:xfrm>
          <a:custGeom>
            <a:avLst/>
            <a:gdLst/>
            <a:ahLst/>
            <a:cxnLst/>
            <a:rect l="l" t="t" r="r" b="b"/>
            <a:pathLst>
              <a:path w="51454" h="45463" extrusionOk="0">
                <a:moveTo>
                  <a:pt x="18743" y="1"/>
                </a:moveTo>
                <a:cubicBezTo>
                  <a:pt x="17752" y="1"/>
                  <a:pt x="16763" y="15"/>
                  <a:pt x="15776" y="39"/>
                </a:cubicBezTo>
                <a:cubicBezTo>
                  <a:pt x="10805" y="155"/>
                  <a:pt x="5850" y="619"/>
                  <a:pt x="929" y="1414"/>
                </a:cubicBezTo>
                <a:cubicBezTo>
                  <a:pt x="1" y="1563"/>
                  <a:pt x="17" y="2590"/>
                  <a:pt x="547" y="3121"/>
                </a:cubicBezTo>
                <a:cubicBezTo>
                  <a:pt x="929" y="7595"/>
                  <a:pt x="1243" y="12069"/>
                  <a:pt x="1475" y="16543"/>
                </a:cubicBezTo>
                <a:cubicBezTo>
                  <a:pt x="1520" y="17196"/>
                  <a:pt x="1989" y="17570"/>
                  <a:pt x="2574" y="17570"/>
                </a:cubicBezTo>
                <a:cubicBezTo>
                  <a:pt x="2643" y="17570"/>
                  <a:pt x="2713" y="17564"/>
                  <a:pt x="2784" y="17554"/>
                </a:cubicBezTo>
                <a:cubicBezTo>
                  <a:pt x="7275" y="16858"/>
                  <a:pt x="11783" y="16228"/>
                  <a:pt x="16323" y="16112"/>
                </a:cubicBezTo>
                <a:cubicBezTo>
                  <a:pt x="17030" y="16095"/>
                  <a:pt x="17756" y="16079"/>
                  <a:pt x="18492" y="16079"/>
                </a:cubicBezTo>
                <a:cubicBezTo>
                  <a:pt x="21898" y="16079"/>
                  <a:pt x="25505" y="16413"/>
                  <a:pt x="28271" y="18416"/>
                </a:cubicBezTo>
                <a:cubicBezTo>
                  <a:pt x="29779" y="19526"/>
                  <a:pt x="30939" y="21166"/>
                  <a:pt x="31104" y="23056"/>
                </a:cubicBezTo>
                <a:cubicBezTo>
                  <a:pt x="31303" y="25110"/>
                  <a:pt x="30226" y="26734"/>
                  <a:pt x="28619" y="27894"/>
                </a:cubicBezTo>
                <a:cubicBezTo>
                  <a:pt x="25553" y="30131"/>
                  <a:pt x="21642" y="30744"/>
                  <a:pt x="17947" y="30844"/>
                </a:cubicBezTo>
                <a:cubicBezTo>
                  <a:pt x="17430" y="30858"/>
                  <a:pt x="16913" y="30864"/>
                  <a:pt x="16396" y="30864"/>
                </a:cubicBezTo>
                <a:cubicBezTo>
                  <a:pt x="14199" y="30864"/>
                  <a:pt x="12007" y="30761"/>
                  <a:pt x="9819" y="30761"/>
                </a:cubicBezTo>
                <a:cubicBezTo>
                  <a:pt x="7660" y="30761"/>
                  <a:pt x="5504" y="30861"/>
                  <a:pt x="3348" y="31258"/>
                </a:cubicBezTo>
                <a:cubicBezTo>
                  <a:pt x="2900" y="31341"/>
                  <a:pt x="2602" y="31822"/>
                  <a:pt x="2602" y="32252"/>
                </a:cubicBezTo>
                <a:lnTo>
                  <a:pt x="2254" y="43189"/>
                </a:lnTo>
                <a:cubicBezTo>
                  <a:pt x="2224" y="43860"/>
                  <a:pt x="2731" y="44196"/>
                  <a:pt x="3244" y="44196"/>
                </a:cubicBezTo>
                <a:cubicBezTo>
                  <a:pt x="3301" y="44196"/>
                  <a:pt x="3358" y="44192"/>
                  <a:pt x="3414" y="44183"/>
                </a:cubicBezTo>
                <a:cubicBezTo>
                  <a:pt x="3464" y="44200"/>
                  <a:pt x="3497" y="44200"/>
                  <a:pt x="3547" y="44217"/>
                </a:cubicBezTo>
                <a:cubicBezTo>
                  <a:pt x="8278" y="44933"/>
                  <a:pt x="13084" y="45462"/>
                  <a:pt x="17880" y="45462"/>
                </a:cubicBezTo>
                <a:cubicBezTo>
                  <a:pt x="21297" y="45462"/>
                  <a:pt x="24710" y="45193"/>
                  <a:pt x="28088" y="44531"/>
                </a:cubicBezTo>
                <a:cubicBezTo>
                  <a:pt x="35512" y="43057"/>
                  <a:pt x="42588" y="39610"/>
                  <a:pt x="46830" y="33114"/>
                </a:cubicBezTo>
                <a:cubicBezTo>
                  <a:pt x="50807" y="27033"/>
                  <a:pt x="51453" y="19161"/>
                  <a:pt x="48189" y="12632"/>
                </a:cubicBezTo>
                <a:cubicBezTo>
                  <a:pt x="44759" y="5772"/>
                  <a:pt x="37401" y="2143"/>
                  <a:pt x="30160" y="867"/>
                </a:cubicBezTo>
                <a:cubicBezTo>
                  <a:pt x="26397" y="209"/>
                  <a:pt x="22561" y="1"/>
                  <a:pt x="1874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Section header 2">
  <p:cSld name="CUSTOM_13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"/>
          <p:cNvSpPr txBox="1">
            <a:spLocks noGrp="1"/>
          </p:cNvSpPr>
          <p:nvPr>
            <p:ph type="title"/>
          </p:nvPr>
        </p:nvSpPr>
        <p:spPr>
          <a:xfrm>
            <a:off x="3045100" y="1599056"/>
            <a:ext cx="4680000" cy="18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title" idx="2" hasCustomPrompt="1"/>
          </p:nvPr>
        </p:nvSpPr>
        <p:spPr>
          <a:xfrm>
            <a:off x="742350" y="2213106"/>
            <a:ext cx="1800000" cy="10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6"/>
                </a:solidFill>
              </a:defRPr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9" name="Google Shape;239;p22"/>
          <p:cNvSpPr txBox="1">
            <a:spLocks noGrp="1"/>
          </p:cNvSpPr>
          <p:nvPr>
            <p:ph type="subTitle" idx="1"/>
          </p:nvPr>
        </p:nvSpPr>
        <p:spPr>
          <a:xfrm>
            <a:off x="3045100" y="3505775"/>
            <a:ext cx="4680000" cy="3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3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0" name="Google Shape;240;p22"/>
          <p:cNvSpPr/>
          <p:nvPr/>
        </p:nvSpPr>
        <p:spPr>
          <a:xfrm rot="-9986465">
            <a:off x="2986705" y="263224"/>
            <a:ext cx="644829" cy="829253"/>
          </a:xfrm>
          <a:custGeom>
            <a:avLst/>
            <a:gdLst/>
            <a:ahLst/>
            <a:cxnLst/>
            <a:rect l="l" t="t" r="r" b="b"/>
            <a:pathLst>
              <a:path w="24957" h="32134" extrusionOk="0">
                <a:moveTo>
                  <a:pt x="21809" y="1"/>
                </a:moveTo>
                <a:cubicBezTo>
                  <a:pt x="21721" y="1"/>
                  <a:pt x="21632" y="12"/>
                  <a:pt x="21543" y="36"/>
                </a:cubicBezTo>
                <a:cubicBezTo>
                  <a:pt x="15263" y="1892"/>
                  <a:pt x="9778" y="5786"/>
                  <a:pt x="5950" y="11089"/>
                </a:cubicBezTo>
                <a:cubicBezTo>
                  <a:pt x="1840" y="16823"/>
                  <a:pt x="1" y="24097"/>
                  <a:pt x="763" y="31107"/>
                </a:cubicBezTo>
                <a:cubicBezTo>
                  <a:pt x="835" y="31695"/>
                  <a:pt x="1229" y="32134"/>
                  <a:pt x="1796" y="32134"/>
                </a:cubicBezTo>
                <a:cubicBezTo>
                  <a:pt x="1884" y="32134"/>
                  <a:pt x="1976" y="32123"/>
                  <a:pt x="2072" y="32101"/>
                </a:cubicBezTo>
                <a:cubicBezTo>
                  <a:pt x="4773" y="31471"/>
                  <a:pt x="7458" y="31007"/>
                  <a:pt x="10192" y="30543"/>
                </a:cubicBezTo>
                <a:cubicBezTo>
                  <a:pt x="10540" y="30494"/>
                  <a:pt x="10904" y="30394"/>
                  <a:pt x="11219" y="30212"/>
                </a:cubicBezTo>
                <a:cubicBezTo>
                  <a:pt x="11667" y="29930"/>
                  <a:pt x="11865" y="29085"/>
                  <a:pt x="11832" y="28571"/>
                </a:cubicBezTo>
                <a:cubicBezTo>
                  <a:pt x="11219" y="20452"/>
                  <a:pt x="16340" y="13011"/>
                  <a:pt x="24145" y="10691"/>
                </a:cubicBezTo>
                <a:cubicBezTo>
                  <a:pt x="24526" y="10575"/>
                  <a:pt x="24957" y="10145"/>
                  <a:pt x="24907" y="9697"/>
                </a:cubicBezTo>
                <a:cubicBezTo>
                  <a:pt x="24509" y="6648"/>
                  <a:pt x="23813" y="3649"/>
                  <a:pt x="22819" y="765"/>
                </a:cubicBezTo>
                <a:cubicBezTo>
                  <a:pt x="22680" y="307"/>
                  <a:pt x="22262" y="1"/>
                  <a:pt x="2180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2"/>
          <p:cNvSpPr/>
          <p:nvPr/>
        </p:nvSpPr>
        <p:spPr>
          <a:xfrm rot="-5400000" flipH="1">
            <a:off x="6629308" y="4447512"/>
            <a:ext cx="2903576" cy="2714643"/>
          </a:xfrm>
          <a:custGeom>
            <a:avLst/>
            <a:gdLst/>
            <a:ahLst/>
            <a:cxnLst/>
            <a:rect l="l" t="t" r="r" b="b"/>
            <a:pathLst>
              <a:path w="26664" h="24929" extrusionOk="0">
                <a:moveTo>
                  <a:pt x="14316" y="1"/>
                </a:moveTo>
                <a:cubicBezTo>
                  <a:pt x="9286" y="1"/>
                  <a:pt x="4073" y="3865"/>
                  <a:pt x="2121" y="8257"/>
                </a:cubicBezTo>
                <a:cubicBezTo>
                  <a:pt x="0" y="13029"/>
                  <a:pt x="1193" y="18564"/>
                  <a:pt x="5303" y="21845"/>
                </a:cubicBezTo>
                <a:cubicBezTo>
                  <a:pt x="7965" y="23969"/>
                  <a:pt x="10917" y="24928"/>
                  <a:pt x="13705" y="24928"/>
                </a:cubicBezTo>
                <a:cubicBezTo>
                  <a:pt x="20704" y="24928"/>
                  <a:pt x="26663" y="18878"/>
                  <a:pt x="24376" y="10013"/>
                </a:cubicBezTo>
                <a:cubicBezTo>
                  <a:pt x="23316" y="5870"/>
                  <a:pt x="21493" y="1844"/>
                  <a:pt x="17118" y="435"/>
                </a:cubicBezTo>
                <a:cubicBezTo>
                  <a:pt x="16206" y="138"/>
                  <a:pt x="15264" y="1"/>
                  <a:pt x="143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2"/>
          <p:cNvSpPr/>
          <p:nvPr/>
        </p:nvSpPr>
        <p:spPr>
          <a:xfrm>
            <a:off x="1660111" y="-568384"/>
            <a:ext cx="1566852" cy="1281956"/>
          </a:xfrm>
          <a:custGeom>
            <a:avLst/>
            <a:gdLst/>
            <a:ahLst/>
            <a:cxnLst/>
            <a:rect l="l" t="t" r="r" b="b"/>
            <a:pathLst>
              <a:path w="40401" h="33055" extrusionOk="0">
                <a:moveTo>
                  <a:pt x="7436" y="1"/>
                </a:moveTo>
                <a:cubicBezTo>
                  <a:pt x="7202" y="1"/>
                  <a:pt x="6960" y="95"/>
                  <a:pt x="6744" y="317"/>
                </a:cubicBezTo>
                <a:cubicBezTo>
                  <a:pt x="1955" y="5355"/>
                  <a:pt x="0" y="12762"/>
                  <a:pt x="1624" y="19523"/>
                </a:cubicBezTo>
                <a:cubicBezTo>
                  <a:pt x="2519" y="23202"/>
                  <a:pt x="4441" y="26516"/>
                  <a:pt x="7573" y="28703"/>
                </a:cubicBezTo>
                <a:cubicBezTo>
                  <a:pt x="10920" y="31023"/>
                  <a:pt x="14798" y="32482"/>
                  <a:pt x="18858" y="32929"/>
                </a:cubicBezTo>
                <a:cubicBezTo>
                  <a:pt x="19601" y="33013"/>
                  <a:pt x="20349" y="33054"/>
                  <a:pt x="21096" y="33054"/>
                </a:cubicBezTo>
                <a:cubicBezTo>
                  <a:pt x="27744" y="33054"/>
                  <a:pt x="34359" y="29775"/>
                  <a:pt x="37666" y="23832"/>
                </a:cubicBezTo>
                <a:cubicBezTo>
                  <a:pt x="39555" y="20434"/>
                  <a:pt x="40367" y="16491"/>
                  <a:pt x="40384" y="12613"/>
                </a:cubicBezTo>
                <a:cubicBezTo>
                  <a:pt x="40400" y="9050"/>
                  <a:pt x="39737" y="4874"/>
                  <a:pt x="37219" y="2140"/>
                </a:cubicBezTo>
                <a:cubicBezTo>
                  <a:pt x="36202" y="1036"/>
                  <a:pt x="34710" y="862"/>
                  <a:pt x="33227" y="862"/>
                </a:cubicBezTo>
                <a:cubicBezTo>
                  <a:pt x="32544" y="862"/>
                  <a:pt x="31864" y="899"/>
                  <a:pt x="31233" y="899"/>
                </a:cubicBezTo>
                <a:cubicBezTo>
                  <a:pt x="31156" y="899"/>
                  <a:pt x="31080" y="899"/>
                  <a:pt x="31004" y="897"/>
                </a:cubicBezTo>
                <a:lnTo>
                  <a:pt x="23431" y="748"/>
                </a:lnTo>
                <a:lnTo>
                  <a:pt x="8269" y="450"/>
                </a:lnTo>
                <a:cubicBezTo>
                  <a:pt x="8067" y="181"/>
                  <a:pt x="7759" y="1"/>
                  <a:pt x="74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2"/>
          <p:cNvSpPr/>
          <p:nvPr/>
        </p:nvSpPr>
        <p:spPr>
          <a:xfrm rot="5400000" flipH="1">
            <a:off x="6456259" y="4705552"/>
            <a:ext cx="572984" cy="777982"/>
          </a:xfrm>
          <a:custGeom>
            <a:avLst/>
            <a:gdLst/>
            <a:ahLst/>
            <a:cxnLst/>
            <a:rect l="l" t="t" r="r" b="b"/>
            <a:pathLst>
              <a:path w="23582" h="32019" extrusionOk="0">
                <a:moveTo>
                  <a:pt x="1443" y="0"/>
                </a:moveTo>
                <a:cubicBezTo>
                  <a:pt x="878" y="0"/>
                  <a:pt x="414" y="425"/>
                  <a:pt x="382" y="978"/>
                </a:cubicBezTo>
                <a:cubicBezTo>
                  <a:pt x="100" y="7441"/>
                  <a:pt x="117" y="26978"/>
                  <a:pt x="1" y="30309"/>
                </a:cubicBezTo>
                <a:cubicBezTo>
                  <a:pt x="1" y="30773"/>
                  <a:pt x="282" y="31187"/>
                  <a:pt x="730" y="31336"/>
                </a:cubicBezTo>
                <a:cubicBezTo>
                  <a:pt x="2337" y="31798"/>
                  <a:pt x="3906" y="32019"/>
                  <a:pt x="5425" y="32019"/>
                </a:cubicBezTo>
                <a:cubicBezTo>
                  <a:pt x="11204" y="32019"/>
                  <a:pt x="16269" y="28830"/>
                  <a:pt x="20035" y="23647"/>
                </a:cubicBezTo>
                <a:cubicBezTo>
                  <a:pt x="23581" y="18759"/>
                  <a:pt x="23532" y="13754"/>
                  <a:pt x="20367" y="9479"/>
                </a:cubicBezTo>
                <a:cubicBezTo>
                  <a:pt x="15196" y="2503"/>
                  <a:pt x="8817" y="581"/>
                  <a:pt x="1476" y="1"/>
                </a:cubicBezTo>
                <a:cubicBezTo>
                  <a:pt x="1465" y="0"/>
                  <a:pt x="1454" y="0"/>
                  <a:pt x="14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2"/>
          <p:cNvSpPr/>
          <p:nvPr/>
        </p:nvSpPr>
        <p:spPr>
          <a:xfrm rot="-9594276" flipH="1">
            <a:off x="1004142" y="-955705"/>
            <a:ext cx="1447038" cy="1782867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2"/>
          <p:cNvSpPr/>
          <p:nvPr/>
        </p:nvSpPr>
        <p:spPr>
          <a:xfrm rot="148348" flipH="1">
            <a:off x="6113839" y="4586742"/>
            <a:ext cx="1257807" cy="1756440"/>
          </a:xfrm>
          <a:custGeom>
            <a:avLst/>
            <a:gdLst/>
            <a:ahLst/>
            <a:cxnLst/>
            <a:rect l="l" t="t" r="r" b="b"/>
            <a:pathLst>
              <a:path w="38827" h="47841" fill="none" extrusionOk="0">
                <a:moveTo>
                  <a:pt x="863" y="42257"/>
                </a:moveTo>
                <a:cubicBezTo>
                  <a:pt x="432" y="35545"/>
                  <a:pt x="1" y="28768"/>
                  <a:pt x="1244" y="22156"/>
                </a:cubicBezTo>
                <a:cubicBezTo>
                  <a:pt x="2470" y="15544"/>
                  <a:pt x="5536" y="9048"/>
                  <a:pt x="10921" y="5022"/>
                </a:cubicBezTo>
                <a:cubicBezTo>
                  <a:pt x="16290" y="995"/>
                  <a:pt x="24195" y="1"/>
                  <a:pt x="29746" y="3779"/>
                </a:cubicBezTo>
                <a:cubicBezTo>
                  <a:pt x="32629" y="5734"/>
                  <a:pt x="34684" y="8767"/>
                  <a:pt x="35927" y="12015"/>
                </a:cubicBezTo>
                <a:cubicBezTo>
                  <a:pt x="37186" y="15279"/>
                  <a:pt x="37716" y="18759"/>
                  <a:pt x="38031" y="22239"/>
                </a:cubicBezTo>
                <a:cubicBezTo>
                  <a:pt x="38827" y="30773"/>
                  <a:pt x="38479" y="39390"/>
                  <a:pt x="36971" y="47841"/>
                </a:cubicBezTo>
              </a:path>
            </a:pathLst>
          </a:custGeom>
          <a:noFill/>
          <a:ln w="15750" cap="flat" cmpd="sng">
            <a:solidFill>
              <a:schemeClr val="dk1"/>
            </a:solidFill>
            <a:prstDash val="solid"/>
            <a:miter lim="16571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rete Round"/>
              <a:buNone/>
              <a:defRPr sz="4000" b="1">
                <a:solidFill>
                  <a:schemeClr val="dk1"/>
                </a:solidFill>
                <a:latin typeface="Crete Round"/>
                <a:ea typeface="Crete Round"/>
                <a:cs typeface="Crete Round"/>
                <a:sym typeface="Crete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"/>
              <a:buChar char="●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"/>
              <a:buChar char="○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"/>
              <a:buChar char="■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"/>
              <a:buChar char="●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"/>
              <a:buChar char="○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"/>
              <a:buChar char="■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"/>
              <a:buChar char="●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"/>
              <a:buChar char="○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Slab"/>
              <a:buChar char="■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7" r:id="rId8"/>
    <p:sldLayoutId id="2147483668" r:id="rId9"/>
    <p:sldLayoutId id="2147483669" r:id="rId10"/>
    <p:sldLayoutId id="2147483678" r:id="rId11"/>
    <p:sldLayoutId id="214748367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/>
          <p:nvPr/>
        </p:nvSpPr>
        <p:spPr>
          <a:xfrm rot="30115">
            <a:off x="4309344" y="3484901"/>
            <a:ext cx="4021480" cy="621031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7"/>
          <p:cNvSpPr txBox="1">
            <a:spLocks noGrp="1"/>
          </p:cNvSpPr>
          <p:nvPr>
            <p:ph type="ctrTitle"/>
          </p:nvPr>
        </p:nvSpPr>
        <p:spPr>
          <a:xfrm>
            <a:off x="4501435" y="1063150"/>
            <a:ext cx="3690900" cy="246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techtastic</a:t>
            </a:r>
            <a:endParaRPr dirty="0"/>
          </a:p>
        </p:txBody>
      </p:sp>
      <p:sp>
        <p:nvSpPr>
          <p:cNvPr id="359" name="Google Shape;359;p37"/>
          <p:cNvSpPr txBox="1">
            <a:spLocks noGrp="1"/>
          </p:cNvSpPr>
          <p:nvPr>
            <p:ph type="subTitle" idx="1"/>
          </p:nvPr>
        </p:nvSpPr>
        <p:spPr>
          <a:xfrm>
            <a:off x="4501560" y="3589649"/>
            <a:ext cx="3690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Technopreneurship - D</a:t>
            </a:r>
            <a:endParaRPr dirty="0"/>
          </a:p>
        </p:txBody>
      </p:sp>
      <p:sp>
        <p:nvSpPr>
          <p:cNvPr id="360" name="Google Shape;360;p37"/>
          <p:cNvSpPr/>
          <p:nvPr/>
        </p:nvSpPr>
        <p:spPr>
          <a:xfrm>
            <a:off x="810542" y="3734876"/>
            <a:ext cx="3690898" cy="388643"/>
          </a:xfrm>
          <a:custGeom>
            <a:avLst/>
            <a:gdLst/>
            <a:ahLst/>
            <a:cxnLst/>
            <a:rect l="l" t="t" r="r" b="b"/>
            <a:pathLst>
              <a:path w="26664" h="24929" extrusionOk="0">
                <a:moveTo>
                  <a:pt x="14316" y="1"/>
                </a:moveTo>
                <a:cubicBezTo>
                  <a:pt x="9286" y="1"/>
                  <a:pt x="4073" y="3865"/>
                  <a:pt x="2121" y="8257"/>
                </a:cubicBezTo>
                <a:cubicBezTo>
                  <a:pt x="0" y="13029"/>
                  <a:pt x="1193" y="18564"/>
                  <a:pt x="5303" y="21845"/>
                </a:cubicBezTo>
                <a:cubicBezTo>
                  <a:pt x="7965" y="23969"/>
                  <a:pt x="10917" y="24928"/>
                  <a:pt x="13705" y="24928"/>
                </a:cubicBezTo>
                <a:cubicBezTo>
                  <a:pt x="20704" y="24928"/>
                  <a:pt x="26663" y="18878"/>
                  <a:pt x="24376" y="10013"/>
                </a:cubicBezTo>
                <a:cubicBezTo>
                  <a:pt x="23316" y="5870"/>
                  <a:pt x="21493" y="1844"/>
                  <a:pt x="17118" y="435"/>
                </a:cubicBezTo>
                <a:cubicBezTo>
                  <a:pt x="16206" y="138"/>
                  <a:pt x="15264" y="1"/>
                  <a:pt x="14316" y="1"/>
                </a:cubicBezTo>
                <a:close/>
              </a:path>
            </a:pathLst>
          </a:custGeom>
          <a:solidFill>
            <a:srgbClr val="FFB088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" name="Google Shape;361;p37"/>
          <p:cNvGrpSpPr/>
          <p:nvPr/>
        </p:nvGrpSpPr>
        <p:grpSpPr>
          <a:xfrm>
            <a:off x="1059767" y="1310946"/>
            <a:ext cx="1222869" cy="2686936"/>
            <a:chOff x="2062200" y="2543150"/>
            <a:chExt cx="149225" cy="327875"/>
          </a:xfrm>
        </p:grpSpPr>
        <p:sp>
          <p:nvSpPr>
            <p:cNvPr id="362" name="Google Shape;362;p37"/>
            <p:cNvSpPr/>
            <p:nvPr/>
          </p:nvSpPr>
          <p:spPr>
            <a:xfrm>
              <a:off x="2062200" y="2599525"/>
              <a:ext cx="76850" cy="271500"/>
            </a:xfrm>
            <a:custGeom>
              <a:avLst/>
              <a:gdLst/>
              <a:ahLst/>
              <a:cxnLst/>
              <a:rect l="l" t="t" r="r" b="b"/>
              <a:pathLst>
                <a:path w="3074" h="10860" extrusionOk="0">
                  <a:moveTo>
                    <a:pt x="2664" y="0"/>
                  </a:moveTo>
                  <a:lnTo>
                    <a:pt x="1" y="77"/>
                  </a:lnTo>
                  <a:lnTo>
                    <a:pt x="1" y="10859"/>
                  </a:lnTo>
                  <a:lnTo>
                    <a:pt x="3073" y="10859"/>
                  </a:lnTo>
                  <a:lnTo>
                    <a:pt x="26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2076900" y="2687825"/>
              <a:ext cx="44200" cy="95450"/>
            </a:xfrm>
            <a:custGeom>
              <a:avLst/>
              <a:gdLst/>
              <a:ahLst/>
              <a:cxnLst/>
              <a:rect l="l" t="t" r="r" b="b"/>
              <a:pathLst>
                <a:path w="1768" h="3818" extrusionOk="0">
                  <a:moveTo>
                    <a:pt x="1614" y="1"/>
                  </a:moveTo>
                  <a:lnTo>
                    <a:pt x="1" y="590"/>
                  </a:lnTo>
                  <a:lnTo>
                    <a:pt x="26" y="3818"/>
                  </a:lnTo>
                  <a:lnTo>
                    <a:pt x="1768" y="3049"/>
                  </a:lnTo>
                  <a:lnTo>
                    <a:pt x="16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7"/>
            <p:cNvSpPr/>
            <p:nvPr/>
          </p:nvSpPr>
          <p:spPr>
            <a:xfrm>
              <a:off x="2075625" y="2650075"/>
              <a:ext cx="39725" cy="38450"/>
            </a:xfrm>
            <a:custGeom>
              <a:avLst/>
              <a:gdLst/>
              <a:ahLst/>
              <a:cxnLst/>
              <a:rect l="l" t="t" r="r" b="b"/>
              <a:pathLst>
                <a:path w="1589" h="1538" extrusionOk="0">
                  <a:moveTo>
                    <a:pt x="1538" y="1"/>
                  </a:moveTo>
                  <a:lnTo>
                    <a:pt x="1" y="103"/>
                  </a:lnTo>
                  <a:lnTo>
                    <a:pt x="1" y="1538"/>
                  </a:lnTo>
                  <a:lnTo>
                    <a:pt x="1589" y="897"/>
                  </a:lnTo>
                  <a:lnTo>
                    <a:pt x="15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7"/>
            <p:cNvSpPr/>
            <p:nvPr/>
          </p:nvSpPr>
          <p:spPr>
            <a:xfrm>
              <a:off x="2078825" y="2775575"/>
              <a:ext cx="44875" cy="40325"/>
            </a:xfrm>
            <a:custGeom>
              <a:avLst/>
              <a:gdLst/>
              <a:ahLst/>
              <a:cxnLst/>
              <a:rect l="l" t="t" r="r" b="b"/>
              <a:pathLst>
                <a:path w="1795" h="1613" extrusionOk="0">
                  <a:moveTo>
                    <a:pt x="1742" y="1"/>
                  </a:moveTo>
                  <a:lnTo>
                    <a:pt x="1" y="742"/>
                  </a:lnTo>
                  <a:lnTo>
                    <a:pt x="1" y="1613"/>
                  </a:lnTo>
                  <a:lnTo>
                    <a:pt x="1795" y="1536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7"/>
            <p:cNvSpPr/>
            <p:nvPr/>
          </p:nvSpPr>
          <p:spPr>
            <a:xfrm>
              <a:off x="2062200" y="2618050"/>
              <a:ext cx="67725" cy="14475"/>
            </a:xfrm>
            <a:custGeom>
              <a:avLst/>
              <a:gdLst/>
              <a:ahLst/>
              <a:cxnLst/>
              <a:rect l="l" t="t" r="r" b="b"/>
              <a:pathLst>
                <a:path w="2709" h="579" extrusionOk="0">
                  <a:moveTo>
                    <a:pt x="1" y="1"/>
                  </a:moveTo>
                  <a:lnTo>
                    <a:pt x="1" y="579"/>
                  </a:lnTo>
                  <a:lnTo>
                    <a:pt x="2708" y="448"/>
                  </a:lnTo>
                  <a:lnTo>
                    <a:pt x="26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7"/>
            <p:cNvSpPr/>
            <p:nvPr/>
          </p:nvSpPr>
          <p:spPr>
            <a:xfrm>
              <a:off x="2062200" y="2834575"/>
              <a:ext cx="76125" cy="18400"/>
            </a:xfrm>
            <a:custGeom>
              <a:avLst/>
              <a:gdLst/>
              <a:ahLst/>
              <a:cxnLst/>
              <a:rect l="l" t="t" r="r" b="b"/>
              <a:pathLst>
                <a:path w="3045" h="736" extrusionOk="0">
                  <a:moveTo>
                    <a:pt x="1" y="0"/>
                  </a:moveTo>
                  <a:lnTo>
                    <a:pt x="1" y="736"/>
                  </a:lnTo>
                  <a:lnTo>
                    <a:pt x="3045" y="692"/>
                  </a:lnTo>
                  <a:lnTo>
                    <a:pt x="3021" y="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7"/>
            <p:cNvSpPr/>
            <p:nvPr/>
          </p:nvSpPr>
          <p:spPr>
            <a:xfrm>
              <a:off x="2165300" y="2643025"/>
              <a:ext cx="46125" cy="228000"/>
            </a:xfrm>
            <a:custGeom>
              <a:avLst/>
              <a:gdLst/>
              <a:ahLst/>
              <a:cxnLst/>
              <a:rect l="l" t="t" r="r" b="b"/>
              <a:pathLst>
                <a:path w="1845" h="9120" extrusionOk="0">
                  <a:moveTo>
                    <a:pt x="1844" y="0"/>
                  </a:moveTo>
                  <a:lnTo>
                    <a:pt x="0" y="53"/>
                  </a:lnTo>
                  <a:lnTo>
                    <a:pt x="0" y="9119"/>
                  </a:lnTo>
                  <a:lnTo>
                    <a:pt x="1844" y="9119"/>
                  </a:lnTo>
                  <a:lnTo>
                    <a:pt x="18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7"/>
            <p:cNvSpPr/>
            <p:nvPr/>
          </p:nvSpPr>
          <p:spPr>
            <a:xfrm>
              <a:off x="2177123" y="2817043"/>
              <a:ext cx="24975" cy="39725"/>
            </a:xfrm>
            <a:custGeom>
              <a:avLst/>
              <a:gdLst/>
              <a:ahLst/>
              <a:cxnLst/>
              <a:rect l="l" t="t" r="r" b="b"/>
              <a:pathLst>
                <a:path w="999" h="1589" extrusionOk="0">
                  <a:moveTo>
                    <a:pt x="512" y="1"/>
                  </a:moveTo>
                  <a:lnTo>
                    <a:pt x="0" y="1051"/>
                  </a:lnTo>
                  <a:lnTo>
                    <a:pt x="537" y="1589"/>
                  </a:lnTo>
                  <a:lnTo>
                    <a:pt x="999" y="872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7"/>
            <p:cNvSpPr/>
            <p:nvPr/>
          </p:nvSpPr>
          <p:spPr>
            <a:xfrm>
              <a:off x="2180000" y="2657750"/>
              <a:ext cx="7725" cy="144750"/>
            </a:xfrm>
            <a:custGeom>
              <a:avLst/>
              <a:gdLst/>
              <a:ahLst/>
              <a:cxnLst/>
              <a:rect l="l" t="t" r="r" b="b"/>
              <a:pathLst>
                <a:path w="309" h="5790" extrusionOk="0">
                  <a:moveTo>
                    <a:pt x="77" y="1"/>
                  </a:moveTo>
                  <a:lnTo>
                    <a:pt x="0" y="5789"/>
                  </a:lnTo>
                  <a:lnTo>
                    <a:pt x="257" y="5763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7"/>
            <p:cNvSpPr/>
            <p:nvPr/>
          </p:nvSpPr>
          <p:spPr>
            <a:xfrm>
              <a:off x="2191550" y="2658400"/>
              <a:ext cx="10250" cy="143450"/>
            </a:xfrm>
            <a:custGeom>
              <a:avLst/>
              <a:gdLst/>
              <a:ahLst/>
              <a:cxnLst/>
              <a:rect l="l" t="t" r="r" b="b"/>
              <a:pathLst>
                <a:path w="410" h="5738" extrusionOk="0">
                  <a:moveTo>
                    <a:pt x="153" y="0"/>
                  </a:moveTo>
                  <a:lnTo>
                    <a:pt x="0" y="5737"/>
                  </a:lnTo>
                  <a:lnTo>
                    <a:pt x="256" y="5712"/>
                  </a:lnTo>
                  <a:lnTo>
                    <a:pt x="4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7"/>
            <p:cNvSpPr/>
            <p:nvPr/>
          </p:nvSpPr>
          <p:spPr>
            <a:xfrm>
              <a:off x="2139025" y="2543150"/>
              <a:ext cx="35250" cy="327875"/>
            </a:xfrm>
            <a:custGeom>
              <a:avLst/>
              <a:gdLst/>
              <a:ahLst/>
              <a:cxnLst/>
              <a:rect l="l" t="t" r="r" b="b"/>
              <a:pathLst>
                <a:path w="1410" h="13115" extrusionOk="0">
                  <a:moveTo>
                    <a:pt x="179" y="1"/>
                  </a:moveTo>
                  <a:lnTo>
                    <a:pt x="0" y="13114"/>
                  </a:lnTo>
                  <a:lnTo>
                    <a:pt x="1230" y="13114"/>
                  </a:lnTo>
                  <a:lnTo>
                    <a:pt x="14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7"/>
            <p:cNvSpPr/>
            <p:nvPr/>
          </p:nvSpPr>
          <p:spPr>
            <a:xfrm>
              <a:off x="2149925" y="2550200"/>
              <a:ext cx="18600" cy="23075"/>
            </a:xfrm>
            <a:custGeom>
              <a:avLst/>
              <a:gdLst/>
              <a:ahLst/>
              <a:cxnLst/>
              <a:rect l="l" t="t" r="r" b="b"/>
              <a:pathLst>
                <a:path w="744" h="923" extrusionOk="0">
                  <a:moveTo>
                    <a:pt x="743" y="0"/>
                  </a:moveTo>
                  <a:lnTo>
                    <a:pt x="0" y="51"/>
                  </a:lnTo>
                  <a:lnTo>
                    <a:pt x="0" y="922"/>
                  </a:lnTo>
                  <a:lnTo>
                    <a:pt x="333" y="460"/>
                  </a:lnTo>
                  <a:lnTo>
                    <a:pt x="691" y="922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7"/>
            <p:cNvSpPr/>
            <p:nvPr/>
          </p:nvSpPr>
          <p:spPr>
            <a:xfrm>
              <a:off x="2144775" y="2838325"/>
              <a:ext cx="19875" cy="24350"/>
            </a:xfrm>
            <a:custGeom>
              <a:avLst/>
              <a:gdLst/>
              <a:ahLst/>
              <a:cxnLst/>
              <a:rect l="l" t="t" r="r" b="b"/>
              <a:pathLst>
                <a:path w="795" h="974" extrusionOk="0">
                  <a:moveTo>
                    <a:pt x="26" y="1"/>
                  </a:moveTo>
                  <a:lnTo>
                    <a:pt x="0" y="974"/>
                  </a:lnTo>
                  <a:lnTo>
                    <a:pt x="794" y="923"/>
                  </a:lnTo>
                  <a:lnTo>
                    <a:pt x="743" y="1"/>
                  </a:lnTo>
                  <a:lnTo>
                    <a:pt x="411" y="512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7"/>
            <p:cNvSpPr/>
            <p:nvPr/>
          </p:nvSpPr>
          <p:spPr>
            <a:xfrm>
              <a:off x="2147350" y="2579000"/>
              <a:ext cx="19250" cy="259350"/>
            </a:xfrm>
            <a:custGeom>
              <a:avLst/>
              <a:gdLst/>
              <a:ahLst/>
              <a:cxnLst/>
              <a:rect l="l" t="t" r="r" b="b"/>
              <a:pathLst>
                <a:path w="770" h="10374" extrusionOk="0">
                  <a:moveTo>
                    <a:pt x="436" y="0"/>
                  </a:moveTo>
                  <a:lnTo>
                    <a:pt x="103" y="360"/>
                  </a:lnTo>
                  <a:lnTo>
                    <a:pt x="1" y="9888"/>
                  </a:lnTo>
                  <a:lnTo>
                    <a:pt x="282" y="10374"/>
                  </a:lnTo>
                  <a:lnTo>
                    <a:pt x="589" y="9888"/>
                  </a:lnTo>
                  <a:lnTo>
                    <a:pt x="769" y="385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37"/>
          <p:cNvGrpSpPr/>
          <p:nvPr/>
        </p:nvGrpSpPr>
        <p:grpSpPr>
          <a:xfrm>
            <a:off x="2554256" y="3099756"/>
            <a:ext cx="1388180" cy="509126"/>
            <a:chOff x="9395188" y="3139937"/>
            <a:chExt cx="1505945" cy="552317"/>
          </a:xfrm>
        </p:grpSpPr>
        <p:sp>
          <p:nvSpPr>
            <p:cNvPr id="377" name="Google Shape;377;p37"/>
            <p:cNvSpPr/>
            <p:nvPr/>
          </p:nvSpPr>
          <p:spPr>
            <a:xfrm>
              <a:off x="9464686" y="3139937"/>
              <a:ext cx="1358642" cy="270007"/>
            </a:xfrm>
            <a:custGeom>
              <a:avLst/>
              <a:gdLst/>
              <a:ahLst/>
              <a:cxnLst/>
              <a:rect l="l" t="t" r="r" b="b"/>
              <a:pathLst>
                <a:path w="8504" h="1690" extrusionOk="0">
                  <a:moveTo>
                    <a:pt x="104" y="1"/>
                  </a:moveTo>
                  <a:lnTo>
                    <a:pt x="1" y="1690"/>
                  </a:lnTo>
                  <a:lnTo>
                    <a:pt x="1" y="1690"/>
                  </a:lnTo>
                  <a:lnTo>
                    <a:pt x="8503" y="1613"/>
                  </a:lnTo>
                  <a:lnTo>
                    <a:pt x="84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7"/>
            <p:cNvSpPr/>
            <p:nvPr/>
          </p:nvSpPr>
          <p:spPr>
            <a:xfrm>
              <a:off x="10532715" y="3205122"/>
              <a:ext cx="180215" cy="98417"/>
            </a:xfrm>
            <a:custGeom>
              <a:avLst/>
              <a:gdLst/>
              <a:ahLst/>
              <a:cxnLst/>
              <a:rect l="l" t="t" r="r" b="b"/>
              <a:pathLst>
                <a:path w="1128" h="616" extrusionOk="0">
                  <a:moveTo>
                    <a:pt x="513" y="1"/>
                  </a:moveTo>
                  <a:cubicBezTo>
                    <a:pt x="202" y="1"/>
                    <a:pt x="0" y="138"/>
                    <a:pt x="0" y="309"/>
                  </a:cubicBezTo>
                  <a:cubicBezTo>
                    <a:pt x="0" y="478"/>
                    <a:pt x="154" y="616"/>
                    <a:pt x="564" y="616"/>
                  </a:cubicBezTo>
                  <a:cubicBezTo>
                    <a:pt x="875" y="616"/>
                    <a:pt x="1128" y="437"/>
                    <a:pt x="1128" y="309"/>
                  </a:cubicBezTo>
                  <a:cubicBezTo>
                    <a:pt x="1128" y="138"/>
                    <a:pt x="824" y="1"/>
                    <a:pt x="5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7"/>
            <p:cNvSpPr/>
            <p:nvPr/>
          </p:nvSpPr>
          <p:spPr>
            <a:xfrm>
              <a:off x="9567095" y="3270787"/>
              <a:ext cx="900276" cy="49049"/>
            </a:xfrm>
            <a:custGeom>
              <a:avLst/>
              <a:gdLst/>
              <a:ahLst/>
              <a:cxnLst/>
              <a:rect l="l" t="t" r="r" b="b"/>
              <a:pathLst>
                <a:path w="5635" h="307" extrusionOk="0">
                  <a:moveTo>
                    <a:pt x="5635" y="0"/>
                  </a:moveTo>
                  <a:lnTo>
                    <a:pt x="0" y="77"/>
                  </a:lnTo>
                  <a:lnTo>
                    <a:pt x="0" y="307"/>
                  </a:lnTo>
                  <a:lnTo>
                    <a:pt x="5635" y="179"/>
                  </a:lnTo>
                  <a:lnTo>
                    <a:pt x="56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7"/>
            <p:cNvSpPr/>
            <p:nvPr/>
          </p:nvSpPr>
          <p:spPr>
            <a:xfrm>
              <a:off x="9567095" y="3188826"/>
              <a:ext cx="900276" cy="57516"/>
            </a:xfrm>
            <a:custGeom>
              <a:avLst/>
              <a:gdLst/>
              <a:ahLst/>
              <a:cxnLst/>
              <a:rect l="l" t="t" r="r" b="b"/>
              <a:pathLst>
                <a:path w="5635" h="360" extrusionOk="0">
                  <a:moveTo>
                    <a:pt x="51" y="0"/>
                  </a:moveTo>
                  <a:lnTo>
                    <a:pt x="0" y="360"/>
                  </a:lnTo>
                  <a:lnTo>
                    <a:pt x="5635" y="283"/>
                  </a:lnTo>
                  <a:lnTo>
                    <a:pt x="56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7"/>
            <p:cNvSpPr/>
            <p:nvPr/>
          </p:nvSpPr>
          <p:spPr>
            <a:xfrm>
              <a:off x="9395188" y="3348274"/>
              <a:ext cx="1505945" cy="343979"/>
            </a:xfrm>
            <a:custGeom>
              <a:avLst/>
              <a:gdLst/>
              <a:ahLst/>
              <a:cxnLst/>
              <a:rect l="l" t="t" r="r" b="b"/>
              <a:pathLst>
                <a:path w="9426" h="2153" extrusionOk="0">
                  <a:moveTo>
                    <a:pt x="9298" y="1"/>
                  </a:moveTo>
                  <a:lnTo>
                    <a:pt x="153" y="258"/>
                  </a:lnTo>
                  <a:lnTo>
                    <a:pt x="1" y="2153"/>
                  </a:lnTo>
                  <a:lnTo>
                    <a:pt x="9425" y="2153"/>
                  </a:lnTo>
                  <a:lnTo>
                    <a:pt x="92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7"/>
            <p:cNvSpPr/>
            <p:nvPr/>
          </p:nvSpPr>
          <p:spPr>
            <a:xfrm>
              <a:off x="9693949" y="3409785"/>
              <a:ext cx="883980" cy="241728"/>
            </a:xfrm>
            <a:custGeom>
              <a:avLst/>
              <a:gdLst/>
              <a:ahLst/>
              <a:cxnLst/>
              <a:rect l="l" t="t" r="r" b="b"/>
              <a:pathLst>
                <a:path w="5533" h="1513" extrusionOk="0">
                  <a:moveTo>
                    <a:pt x="4688" y="1"/>
                  </a:moveTo>
                  <a:lnTo>
                    <a:pt x="896" y="103"/>
                  </a:lnTo>
                  <a:cubicBezTo>
                    <a:pt x="896" y="103"/>
                    <a:pt x="743" y="616"/>
                    <a:pt x="0" y="616"/>
                  </a:cubicBezTo>
                  <a:lnTo>
                    <a:pt x="0" y="999"/>
                  </a:lnTo>
                  <a:cubicBezTo>
                    <a:pt x="0" y="999"/>
                    <a:pt x="105" y="984"/>
                    <a:pt x="247" y="984"/>
                  </a:cubicBezTo>
                  <a:cubicBezTo>
                    <a:pt x="558" y="984"/>
                    <a:pt x="1050" y="1056"/>
                    <a:pt x="1050" y="1512"/>
                  </a:cubicBezTo>
                  <a:lnTo>
                    <a:pt x="4867" y="1410"/>
                  </a:lnTo>
                  <a:cubicBezTo>
                    <a:pt x="4867" y="1410"/>
                    <a:pt x="4867" y="974"/>
                    <a:pt x="5533" y="974"/>
                  </a:cubicBezTo>
                  <a:lnTo>
                    <a:pt x="5456" y="410"/>
                  </a:lnTo>
                  <a:cubicBezTo>
                    <a:pt x="5456" y="410"/>
                    <a:pt x="5392" y="418"/>
                    <a:pt x="5302" y="418"/>
                  </a:cubicBezTo>
                  <a:cubicBezTo>
                    <a:pt x="5077" y="418"/>
                    <a:pt x="4688" y="366"/>
                    <a:pt x="46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7"/>
            <p:cNvSpPr/>
            <p:nvPr/>
          </p:nvSpPr>
          <p:spPr>
            <a:xfrm>
              <a:off x="9480982" y="3483438"/>
              <a:ext cx="168073" cy="102411"/>
            </a:xfrm>
            <a:custGeom>
              <a:avLst/>
              <a:gdLst/>
              <a:ahLst/>
              <a:cxnLst/>
              <a:rect l="l" t="t" r="r" b="b"/>
              <a:pathLst>
                <a:path w="1052" h="641" extrusionOk="0">
                  <a:moveTo>
                    <a:pt x="437" y="0"/>
                  </a:moveTo>
                  <a:lnTo>
                    <a:pt x="1" y="359"/>
                  </a:lnTo>
                  <a:lnTo>
                    <a:pt x="539" y="641"/>
                  </a:lnTo>
                  <a:lnTo>
                    <a:pt x="1052" y="359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7"/>
            <p:cNvSpPr/>
            <p:nvPr/>
          </p:nvSpPr>
          <p:spPr>
            <a:xfrm>
              <a:off x="10622823" y="3462988"/>
              <a:ext cx="175901" cy="110559"/>
            </a:xfrm>
            <a:custGeom>
              <a:avLst/>
              <a:gdLst/>
              <a:ahLst/>
              <a:cxnLst/>
              <a:rect l="l" t="t" r="r" b="b"/>
              <a:pathLst>
                <a:path w="1101" h="692" extrusionOk="0">
                  <a:moveTo>
                    <a:pt x="615" y="0"/>
                  </a:moveTo>
                  <a:lnTo>
                    <a:pt x="0" y="334"/>
                  </a:lnTo>
                  <a:lnTo>
                    <a:pt x="538" y="692"/>
                  </a:lnTo>
                  <a:lnTo>
                    <a:pt x="1101" y="360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37"/>
          <p:cNvGrpSpPr/>
          <p:nvPr/>
        </p:nvGrpSpPr>
        <p:grpSpPr>
          <a:xfrm>
            <a:off x="2441989" y="3609025"/>
            <a:ext cx="1613453" cy="354729"/>
            <a:chOff x="6780264" y="4224729"/>
            <a:chExt cx="1485684" cy="326638"/>
          </a:xfrm>
        </p:grpSpPr>
        <p:sp>
          <p:nvSpPr>
            <p:cNvPr id="386" name="Google Shape;386;p37"/>
            <p:cNvSpPr/>
            <p:nvPr/>
          </p:nvSpPr>
          <p:spPr>
            <a:xfrm>
              <a:off x="6802640" y="4250355"/>
              <a:ext cx="1428057" cy="275511"/>
            </a:xfrm>
            <a:custGeom>
              <a:avLst/>
              <a:gdLst/>
              <a:ahLst/>
              <a:cxnLst/>
              <a:rect l="l" t="t" r="r" b="b"/>
              <a:pathLst>
                <a:path w="11424" h="2204" extrusionOk="0">
                  <a:moveTo>
                    <a:pt x="435" y="0"/>
                  </a:moveTo>
                  <a:lnTo>
                    <a:pt x="0" y="1076"/>
                  </a:lnTo>
                  <a:lnTo>
                    <a:pt x="230" y="2203"/>
                  </a:lnTo>
                  <a:lnTo>
                    <a:pt x="462" y="2203"/>
                  </a:lnTo>
                  <a:lnTo>
                    <a:pt x="692" y="1870"/>
                  </a:lnTo>
                  <a:lnTo>
                    <a:pt x="947" y="2203"/>
                  </a:lnTo>
                  <a:lnTo>
                    <a:pt x="11423" y="2127"/>
                  </a:lnTo>
                  <a:cubicBezTo>
                    <a:pt x="11423" y="2127"/>
                    <a:pt x="11014" y="1742"/>
                    <a:pt x="11014" y="1307"/>
                  </a:cubicBezTo>
                  <a:cubicBezTo>
                    <a:pt x="11014" y="1076"/>
                    <a:pt x="11423" y="462"/>
                    <a:pt x="11423" y="462"/>
                  </a:cubicBezTo>
                  <a:lnTo>
                    <a:pt x="947" y="26"/>
                  </a:lnTo>
                  <a:lnTo>
                    <a:pt x="743" y="360"/>
                  </a:lnTo>
                  <a:lnTo>
                    <a:pt x="5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7"/>
            <p:cNvSpPr/>
            <p:nvPr/>
          </p:nvSpPr>
          <p:spPr>
            <a:xfrm>
              <a:off x="6780264" y="4224729"/>
              <a:ext cx="1485684" cy="326638"/>
            </a:xfrm>
            <a:custGeom>
              <a:avLst/>
              <a:gdLst/>
              <a:ahLst/>
              <a:cxnLst/>
              <a:rect l="l" t="t" r="r" b="b"/>
              <a:pathLst>
                <a:path w="11885" h="2613" extrusionOk="0">
                  <a:moveTo>
                    <a:pt x="436" y="1"/>
                  </a:moveTo>
                  <a:lnTo>
                    <a:pt x="0" y="1178"/>
                  </a:lnTo>
                  <a:lnTo>
                    <a:pt x="205" y="2613"/>
                  </a:lnTo>
                  <a:lnTo>
                    <a:pt x="743" y="2613"/>
                  </a:lnTo>
                  <a:lnTo>
                    <a:pt x="896" y="2306"/>
                  </a:lnTo>
                  <a:lnTo>
                    <a:pt x="999" y="2613"/>
                  </a:lnTo>
                  <a:lnTo>
                    <a:pt x="11781" y="2613"/>
                  </a:lnTo>
                  <a:lnTo>
                    <a:pt x="11883" y="2151"/>
                  </a:lnTo>
                  <a:lnTo>
                    <a:pt x="11883" y="2151"/>
                  </a:lnTo>
                  <a:lnTo>
                    <a:pt x="1075" y="2202"/>
                  </a:lnTo>
                  <a:lnTo>
                    <a:pt x="973" y="1434"/>
                  </a:lnTo>
                  <a:lnTo>
                    <a:pt x="794" y="1408"/>
                  </a:lnTo>
                  <a:lnTo>
                    <a:pt x="717" y="2049"/>
                  </a:lnTo>
                  <a:lnTo>
                    <a:pt x="538" y="2023"/>
                  </a:lnTo>
                  <a:lnTo>
                    <a:pt x="385" y="1357"/>
                  </a:lnTo>
                  <a:lnTo>
                    <a:pt x="615" y="640"/>
                  </a:lnTo>
                  <a:lnTo>
                    <a:pt x="743" y="640"/>
                  </a:lnTo>
                  <a:lnTo>
                    <a:pt x="717" y="1127"/>
                  </a:lnTo>
                  <a:lnTo>
                    <a:pt x="871" y="1127"/>
                  </a:lnTo>
                  <a:lnTo>
                    <a:pt x="1102" y="512"/>
                  </a:lnTo>
                  <a:lnTo>
                    <a:pt x="11885" y="793"/>
                  </a:lnTo>
                  <a:lnTo>
                    <a:pt x="11834" y="435"/>
                  </a:lnTo>
                  <a:lnTo>
                    <a:pt x="1051" y="26"/>
                  </a:lnTo>
                  <a:lnTo>
                    <a:pt x="923" y="435"/>
                  </a:lnTo>
                  <a:lnTo>
                    <a:pt x="794" y="26"/>
                  </a:lnTo>
                  <a:lnTo>
                    <a:pt x="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37"/>
          <p:cNvGrpSpPr/>
          <p:nvPr/>
        </p:nvGrpSpPr>
        <p:grpSpPr>
          <a:xfrm>
            <a:off x="2635229" y="2738216"/>
            <a:ext cx="1307596" cy="361652"/>
            <a:chOff x="6861048" y="3270692"/>
            <a:chExt cx="1204048" cy="333013"/>
          </a:xfrm>
        </p:grpSpPr>
        <p:sp>
          <p:nvSpPr>
            <p:cNvPr id="389" name="Google Shape;389;p37"/>
            <p:cNvSpPr/>
            <p:nvPr/>
          </p:nvSpPr>
          <p:spPr>
            <a:xfrm>
              <a:off x="6925175" y="3290068"/>
              <a:ext cx="1114295" cy="297887"/>
            </a:xfrm>
            <a:custGeom>
              <a:avLst/>
              <a:gdLst/>
              <a:ahLst/>
              <a:cxnLst/>
              <a:rect l="l" t="t" r="r" b="b"/>
              <a:pathLst>
                <a:path w="8914" h="2383" extrusionOk="0">
                  <a:moveTo>
                    <a:pt x="8273" y="0"/>
                  </a:moveTo>
                  <a:lnTo>
                    <a:pt x="7839" y="435"/>
                  </a:lnTo>
                  <a:lnTo>
                    <a:pt x="7454" y="77"/>
                  </a:lnTo>
                  <a:lnTo>
                    <a:pt x="256" y="435"/>
                  </a:lnTo>
                  <a:cubicBezTo>
                    <a:pt x="256" y="435"/>
                    <a:pt x="488" y="897"/>
                    <a:pt x="488" y="1178"/>
                  </a:cubicBezTo>
                  <a:cubicBezTo>
                    <a:pt x="488" y="1459"/>
                    <a:pt x="1" y="1895"/>
                    <a:pt x="1" y="1895"/>
                  </a:cubicBezTo>
                  <a:lnTo>
                    <a:pt x="7198" y="2228"/>
                  </a:lnTo>
                  <a:lnTo>
                    <a:pt x="7864" y="1921"/>
                  </a:lnTo>
                  <a:lnTo>
                    <a:pt x="8299" y="2383"/>
                  </a:lnTo>
                  <a:lnTo>
                    <a:pt x="8914" y="1178"/>
                  </a:lnTo>
                  <a:lnTo>
                    <a:pt x="82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6861048" y="3270692"/>
              <a:ext cx="1204048" cy="333013"/>
            </a:xfrm>
            <a:custGeom>
              <a:avLst/>
              <a:gdLst/>
              <a:ahLst/>
              <a:cxnLst/>
              <a:rect l="l" t="t" r="r" b="b"/>
              <a:pathLst>
                <a:path w="9632" h="2664" extrusionOk="0">
                  <a:moveTo>
                    <a:pt x="9170" y="1"/>
                  </a:moveTo>
                  <a:lnTo>
                    <a:pt x="8531" y="26"/>
                  </a:lnTo>
                  <a:lnTo>
                    <a:pt x="8325" y="334"/>
                  </a:lnTo>
                  <a:lnTo>
                    <a:pt x="7992" y="26"/>
                  </a:lnTo>
                  <a:lnTo>
                    <a:pt x="284" y="309"/>
                  </a:lnTo>
                  <a:lnTo>
                    <a:pt x="284" y="770"/>
                  </a:lnTo>
                  <a:lnTo>
                    <a:pt x="8069" y="462"/>
                  </a:lnTo>
                  <a:lnTo>
                    <a:pt x="8350" y="1050"/>
                  </a:lnTo>
                  <a:lnTo>
                    <a:pt x="8529" y="1050"/>
                  </a:lnTo>
                  <a:lnTo>
                    <a:pt x="8580" y="461"/>
                  </a:lnTo>
                  <a:lnTo>
                    <a:pt x="8786" y="435"/>
                  </a:lnTo>
                  <a:lnTo>
                    <a:pt x="9248" y="1306"/>
                  </a:lnTo>
                  <a:lnTo>
                    <a:pt x="8812" y="2228"/>
                  </a:lnTo>
                  <a:lnTo>
                    <a:pt x="8633" y="2228"/>
                  </a:lnTo>
                  <a:lnTo>
                    <a:pt x="8735" y="1459"/>
                  </a:lnTo>
                  <a:lnTo>
                    <a:pt x="8454" y="1459"/>
                  </a:lnTo>
                  <a:lnTo>
                    <a:pt x="7992" y="2049"/>
                  </a:lnTo>
                  <a:lnTo>
                    <a:pt x="154" y="1895"/>
                  </a:lnTo>
                  <a:lnTo>
                    <a:pt x="1" y="2357"/>
                  </a:lnTo>
                  <a:lnTo>
                    <a:pt x="7863" y="2613"/>
                  </a:lnTo>
                  <a:lnTo>
                    <a:pt x="8325" y="2306"/>
                  </a:lnTo>
                  <a:lnTo>
                    <a:pt x="8479" y="2638"/>
                  </a:lnTo>
                  <a:lnTo>
                    <a:pt x="9299" y="2664"/>
                  </a:lnTo>
                  <a:lnTo>
                    <a:pt x="9631" y="1332"/>
                  </a:lnTo>
                  <a:lnTo>
                    <a:pt x="91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9"/>
          <p:cNvSpPr/>
          <p:nvPr/>
        </p:nvSpPr>
        <p:spPr>
          <a:xfrm>
            <a:off x="3701436" y="2108411"/>
            <a:ext cx="2870968" cy="749983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9"/>
          <p:cNvSpPr/>
          <p:nvPr/>
        </p:nvSpPr>
        <p:spPr>
          <a:xfrm>
            <a:off x="643800" y="2108400"/>
            <a:ext cx="2872340" cy="749983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9"/>
          <p:cNvSpPr/>
          <p:nvPr/>
        </p:nvSpPr>
        <p:spPr>
          <a:xfrm>
            <a:off x="3142259" y="3884435"/>
            <a:ext cx="2872340" cy="749983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9"/>
          <p:cNvSpPr txBox="1">
            <a:spLocks noGrp="1"/>
          </p:cNvSpPr>
          <p:nvPr>
            <p:ph type="title"/>
          </p:nvPr>
        </p:nvSpPr>
        <p:spPr>
          <a:xfrm>
            <a:off x="710625" y="1717092"/>
            <a:ext cx="2772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Hacker</a:t>
            </a:r>
            <a:endParaRPr dirty="0"/>
          </a:p>
        </p:txBody>
      </p:sp>
      <p:sp>
        <p:nvSpPr>
          <p:cNvPr id="406" name="Google Shape;406;p39"/>
          <p:cNvSpPr txBox="1">
            <a:spLocks noGrp="1"/>
          </p:cNvSpPr>
          <p:nvPr>
            <p:ph type="title" idx="2"/>
          </p:nvPr>
        </p:nvSpPr>
        <p:spPr>
          <a:xfrm>
            <a:off x="710625" y="1195840"/>
            <a:ext cx="1008000" cy="4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01.</a:t>
            </a:r>
            <a:endParaRPr/>
          </a:p>
        </p:txBody>
      </p:sp>
      <p:sp>
        <p:nvSpPr>
          <p:cNvPr id="407" name="Google Shape;407;p39"/>
          <p:cNvSpPr txBox="1">
            <a:spLocks noGrp="1"/>
          </p:cNvSpPr>
          <p:nvPr>
            <p:ph type="subTitle" idx="1"/>
          </p:nvPr>
        </p:nvSpPr>
        <p:spPr>
          <a:xfrm>
            <a:off x="710625" y="2241000"/>
            <a:ext cx="2340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M. Iqbal Saleh 201931117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Dwi Putri 201931123</a:t>
            </a:r>
            <a:endParaRPr dirty="0"/>
          </a:p>
        </p:txBody>
      </p:sp>
      <p:sp>
        <p:nvSpPr>
          <p:cNvPr id="408" name="Google Shape;408;p39"/>
          <p:cNvSpPr txBox="1">
            <a:spLocks noGrp="1"/>
          </p:cNvSpPr>
          <p:nvPr>
            <p:ph type="title" idx="3"/>
          </p:nvPr>
        </p:nvSpPr>
        <p:spPr>
          <a:xfrm>
            <a:off x="3937847" y="1717092"/>
            <a:ext cx="2772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Hustler</a:t>
            </a:r>
            <a:endParaRPr dirty="0"/>
          </a:p>
        </p:txBody>
      </p:sp>
      <p:sp>
        <p:nvSpPr>
          <p:cNvPr id="409" name="Google Shape;409;p39"/>
          <p:cNvSpPr txBox="1">
            <a:spLocks noGrp="1"/>
          </p:cNvSpPr>
          <p:nvPr>
            <p:ph type="title" idx="4"/>
          </p:nvPr>
        </p:nvSpPr>
        <p:spPr>
          <a:xfrm>
            <a:off x="3937850" y="1195850"/>
            <a:ext cx="10755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02.</a:t>
            </a:r>
            <a:endParaRPr/>
          </a:p>
        </p:txBody>
      </p:sp>
      <p:sp>
        <p:nvSpPr>
          <p:cNvPr id="410" name="Google Shape;410;p39"/>
          <p:cNvSpPr txBox="1">
            <a:spLocks noGrp="1"/>
          </p:cNvSpPr>
          <p:nvPr>
            <p:ph type="subTitle" idx="5"/>
          </p:nvPr>
        </p:nvSpPr>
        <p:spPr>
          <a:xfrm>
            <a:off x="3937850" y="2241003"/>
            <a:ext cx="263455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Nur Intan Pratiwi 201931114</a:t>
            </a:r>
            <a:endParaRPr dirty="0"/>
          </a:p>
        </p:txBody>
      </p:sp>
      <p:sp>
        <p:nvSpPr>
          <p:cNvPr id="413" name="Google Shape;413;p39"/>
          <p:cNvSpPr txBox="1">
            <a:spLocks noGrp="1"/>
          </p:cNvSpPr>
          <p:nvPr>
            <p:ph type="title" idx="8"/>
          </p:nvPr>
        </p:nvSpPr>
        <p:spPr>
          <a:xfrm>
            <a:off x="3165439" y="3473865"/>
            <a:ext cx="27720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Hipster</a:t>
            </a:r>
            <a:endParaRPr dirty="0"/>
          </a:p>
        </p:txBody>
      </p:sp>
      <p:sp>
        <p:nvSpPr>
          <p:cNvPr id="414" name="Google Shape;414;p39"/>
          <p:cNvSpPr txBox="1">
            <a:spLocks noGrp="1"/>
          </p:cNvSpPr>
          <p:nvPr>
            <p:ph type="title" idx="9"/>
          </p:nvPr>
        </p:nvSpPr>
        <p:spPr>
          <a:xfrm>
            <a:off x="3165439" y="2952111"/>
            <a:ext cx="10080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03.</a:t>
            </a:r>
            <a:endParaRPr/>
          </a:p>
        </p:txBody>
      </p:sp>
      <p:sp>
        <p:nvSpPr>
          <p:cNvPr id="415" name="Google Shape;415;p39"/>
          <p:cNvSpPr txBox="1">
            <a:spLocks noGrp="1"/>
          </p:cNvSpPr>
          <p:nvPr>
            <p:ph type="subTitle" idx="13"/>
          </p:nvPr>
        </p:nvSpPr>
        <p:spPr>
          <a:xfrm>
            <a:off x="3165438" y="3997726"/>
            <a:ext cx="3041929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 dirty="0"/>
              <a:t>Salsabila Ghaisani 201931116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 dirty="0"/>
              <a:t>Althafian Nurherlianto 202031157</a:t>
            </a:r>
            <a:endParaRPr sz="1300" dirty="0"/>
          </a:p>
        </p:txBody>
      </p:sp>
      <p:sp>
        <p:nvSpPr>
          <p:cNvPr id="416" name="Google Shape;416;p39"/>
          <p:cNvSpPr txBox="1">
            <a:spLocks noGrp="1"/>
          </p:cNvSpPr>
          <p:nvPr>
            <p:ph type="title" idx="1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Our Teams</a:t>
            </a:r>
            <a:endParaRPr dirty="0"/>
          </a:p>
        </p:txBody>
      </p:sp>
      <p:sp>
        <p:nvSpPr>
          <p:cNvPr id="417" name="Google Shape;417;p39"/>
          <p:cNvSpPr/>
          <p:nvPr/>
        </p:nvSpPr>
        <p:spPr>
          <a:xfrm rot="10800000">
            <a:off x="7033328" y="-180377"/>
            <a:ext cx="681364" cy="1352108"/>
          </a:xfrm>
          <a:custGeom>
            <a:avLst/>
            <a:gdLst/>
            <a:ahLst/>
            <a:cxnLst/>
            <a:rect l="l" t="t" r="r" b="b"/>
            <a:pathLst>
              <a:path w="18378" h="36472" extrusionOk="0">
                <a:moveTo>
                  <a:pt x="10986" y="1"/>
                </a:moveTo>
                <a:cubicBezTo>
                  <a:pt x="10754" y="1"/>
                  <a:pt x="10515" y="72"/>
                  <a:pt x="10307" y="211"/>
                </a:cubicBezTo>
                <a:cubicBezTo>
                  <a:pt x="7192" y="2282"/>
                  <a:pt x="4010" y="4271"/>
                  <a:pt x="796" y="6176"/>
                </a:cubicBezTo>
                <a:cubicBezTo>
                  <a:pt x="182" y="6541"/>
                  <a:pt x="0" y="7154"/>
                  <a:pt x="398" y="7767"/>
                </a:cubicBezTo>
                <a:cubicBezTo>
                  <a:pt x="713" y="8248"/>
                  <a:pt x="1028" y="8728"/>
                  <a:pt x="1293" y="9225"/>
                </a:cubicBezTo>
                <a:cubicBezTo>
                  <a:pt x="1309" y="9358"/>
                  <a:pt x="1342" y="9491"/>
                  <a:pt x="1409" y="9607"/>
                </a:cubicBezTo>
                <a:cubicBezTo>
                  <a:pt x="4922" y="16252"/>
                  <a:pt x="5701" y="24023"/>
                  <a:pt x="3563" y="31232"/>
                </a:cubicBezTo>
                <a:cubicBezTo>
                  <a:pt x="3381" y="31762"/>
                  <a:pt x="3629" y="32358"/>
                  <a:pt x="4143" y="32574"/>
                </a:cubicBezTo>
                <a:lnTo>
                  <a:pt x="12909" y="36402"/>
                </a:lnTo>
                <a:cubicBezTo>
                  <a:pt x="13032" y="36449"/>
                  <a:pt x="13161" y="36472"/>
                  <a:pt x="13289" y="36472"/>
                </a:cubicBezTo>
                <a:cubicBezTo>
                  <a:pt x="13612" y="36472"/>
                  <a:pt x="13929" y="36326"/>
                  <a:pt x="14119" y="36054"/>
                </a:cubicBezTo>
                <a:cubicBezTo>
                  <a:pt x="17251" y="31182"/>
                  <a:pt x="18377" y="25399"/>
                  <a:pt x="18029" y="19682"/>
                </a:cubicBezTo>
                <a:cubicBezTo>
                  <a:pt x="17797" y="16500"/>
                  <a:pt x="17217" y="13368"/>
                  <a:pt x="16289" y="10336"/>
                </a:cubicBezTo>
                <a:cubicBezTo>
                  <a:pt x="15428" y="7436"/>
                  <a:pt x="14483" y="4403"/>
                  <a:pt x="12611" y="1984"/>
                </a:cubicBezTo>
                <a:cubicBezTo>
                  <a:pt x="12561" y="1918"/>
                  <a:pt x="12495" y="1851"/>
                  <a:pt x="12412" y="1818"/>
                </a:cubicBezTo>
                <a:cubicBezTo>
                  <a:pt x="12246" y="1404"/>
                  <a:pt x="12080" y="1006"/>
                  <a:pt x="11898" y="592"/>
                </a:cubicBezTo>
                <a:cubicBezTo>
                  <a:pt x="11724" y="191"/>
                  <a:pt x="11364" y="1"/>
                  <a:pt x="109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9"/>
          <p:cNvSpPr/>
          <p:nvPr/>
        </p:nvSpPr>
        <p:spPr>
          <a:xfrm>
            <a:off x="8287425" y="1481278"/>
            <a:ext cx="273156" cy="264274"/>
          </a:xfrm>
          <a:custGeom>
            <a:avLst/>
            <a:gdLst/>
            <a:ahLst/>
            <a:cxnLst/>
            <a:rect l="l" t="t" r="r" b="b"/>
            <a:pathLst>
              <a:path w="11816" h="11433" extrusionOk="0">
                <a:moveTo>
                  <a:pt x="5624" y="0"/>
                </a:moveTo>
                <a:cubicBezTo>
                  <a:pt x="5116" y="0"/>
                  <a:pt x="4606" y="74"/>
                  <a:pt x="4110" y="228"/>
                </a:cubicBezTo>
                <a:cubicBezTo>
                  <a:pt x="2337" y="808"/>
                  <a:pt x="1061" y="2349"/>
                  <a:pt x="829" y="4205"/>
                </a:cubicBezTo>
                <a:cubicBezTo>
                  <a:pt x="0" y="6442"/>
                  <a:pt x="713" y="8961"/>
                  <a:pt x="2585" y="10419"/>
                </a:cubicBezTo>
                <a:cubicBezTo>
                  <a:pt x="3500" y="11109"/>
                  <a:pt x="4598" y="11433"/>
                  <a:pt x="5702" y="11433"/>
                </a:cubicBezTo>
                <a:cubicBezTo>
                  <a:pt x="7039" y="11433"/>
                  <a:pt x="8386" y="10959"/>
                  <a:pt x="9429" y="10088"/>
                </a:cubicBezTo>
                <a:cubicBezTo>
                  <a:pt x="11434" y="8414"/>
                  <a:pt x="11815" y="5481"/>
                  <a:pt x="10705" y="3161"/>
                </a:cubicBezTo>
                <a:cubicBezTo>
                  <a:pt x="9784" y="1253"/>
                  <a:pt x="7724" y="0"/>
                  <a:pt x="562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9" name="Google Shape;419;p39"/>
          <p:cNvGrpSpPr/>
          <p:nvPr/>
        </p:nvGrpSpPr>
        <p:grpSpPr>
          <a:xfrm>
            <a:off x="6572400" y="3003983"/>
            <a:ext cx="2190714" cy="1629060"/>
            <a:chOff x="6572400" y="3003983"/>
            <a:chExt cx="2190714" cy="1629060"/>
          </a:xfrm>
        </p:grpSpPr>
        <p:sp>
          <p:nvSpPr>
            <p:cNvPr id="420" name="Google Shape;420;p39"/>
            <p:cNvSpPr/>
            <p:nvPr/>
          </p:nvSpPr>
          <p:spPr>
            <a:xfrm>
              <a:off x="6572400" y="4446325"/>
              <a:ext cx="2190714" cy="186718"/>
            </a:xfrm>
            <a:custGeom>
              <a:avLst/>
              <a:gdLst/>
              <a:ahLst/>
              <a:cxnLst/>
              <a:rect l="l" t="t" r="r" b="b"/>
              <a:pathLst>
                <a:path w="26664" h="24929" extrusionOk="0">
                  <a:moveTo>
                    <a:pt x="14316" y="1"/>
                  </a:moveTo>
                  <a:cubicBezTo>
                    <a:pt x="9286" y="1"/>
                    <a:pt x="4073" y="3865"/>
                    <a:pt x="2121" y="8257"/>
                  </a:cubicBezTo>
                  <a:cubicBezTo>
                    <a:pt x="0" y="13029"/>
                    <a:pt x="1193" y="18564"/>
                    <a:pt x="5303" y="21845"/>
                  </a:cubicBezTo>
                  <a:cubicBezTo>
                    <a:pt x="7965" y="23969"/>
                    <a:pt x="10917" y="24928"/>
                    <a:pt x="13705" y="24928"/>
                  </a:cubicBezTo>
                  <a:cubicBezTo>
                    <a:pt x="20704" y="24928"/>
                    <a:pt x="26663" y="18878"/>
                    <a:pt x="24376" y="10013"/>
                  </a:cubicBezTo>
                  <a:cubicBezTo>
                    <a:pt x="23316" y="5870"/>
                    <a:pt x="21493" y="1844"/>
                    <a:pt x="17118" y="435"/>
                  </a:cubicBezTo>
                  <a:cubicBezTo>
                    <a:pt x="16206" y="138"/>
                    <a:pt x="15264" y="1"/>
                    <a:pt x="14316" y="1"/>
                  </a:cubicBezTo>
                  <a:close/>
                </a:path>
              </a:pathLst>
            </a:custGeom>
            <a:solidFill>
              <a:srgbClr val="FFB088">
                <a:alpha val="36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1" name="Google Shape;421;p39"/>
            <p:cNvGrpSpPr/>
            <p:nvPr/>
          </p:nvGrpSpPr>
          <p:grpSpPr>
            <a:xfrm>
              <a:off x="6861056" y="3003983"/>
              <a:ext cx="1564652" cy="1564619"/>
              <a:chOff x="1883550" y="2543150"/>
              <a:chExt cx="327875" cy="327875"/>
            </a:xfrm>
          </p:grpSpPr>
          <p:sp>
            <p:nvSpPr>
              <p:cNvPr id="422" name="Google Shape;422;p39"/>
              <p:cNvSpPr/>
              <p:nvPr/>
            </p:nvSpPr>
            <p:spPr>
              <a:xfrm>
                <a:off x="2062200" y="2599525"/>
                <a:ext cx="76850" cy="271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10860" extrusionOk="0">
                    <a:moveTo>
                      <a:pt x="2664" y="0"/>
                    </a:moveTo>
                    <a:lnTo>
                      <a:pt x="1" y="77"/>
                    </a:lnTo>
                    <a:lnTo>
                      <a:pt x="1" y="10859"/>
                    </a:lnTo>
                    <a:lnTo>
                      <a:pt x="3073" y="10859"/>
                    </a:lnTo>
                    <a:lnTo>
                      <a:pt x="26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9"/>
              <p:cNvSpPr/>
              <p:nvPr/>
            </p:nvSpPr>
            <p:spPr>
              <a:xfrm>
                <a:off x="2076900" y="2687825"/>
                <a:ext cx="44200" cy="95450"/>
              </a:xfrm>
              <a:custGeom>
                <a:avLst/>
                <a:gdLst/>
                <a:ahLst/>
                <a:cxnLst/>
                <a:rect l="l" t="t" r="r" b="b"/>
                <a:pathLst>
                  <a:path w="1768" h="3818" extrusionOk="0">
                    <a:moveTo>
                      <a:pt x="1614" y="1"/>
                    </a:moveTo>
                    <a:lnTo>
                      <a:pt x="1" y="590"/>
                    </a:lnTo>
                    <a:lnTo>
                      <a:pt x="26" y="3818"/>
                    </a:lnTo>
                    <a:lnTo>
                      <a:pt x="1768" y="3049"/>
                    </a:lnTo>
                    <a:lnTo>
                      <a:pt x="16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9"/>
              <p:cNvSpPr/>
              <p:nvPr/>
            </p:nvSpPr>
            <p:spPr>
              <a:xfrm>
                <a:off x="2075625" y="2650075"/>
                <a:ext cx="39725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1538" extrusionOk="0">
                    <a:moveTo>
                      <a:pt x="1538" y="1"/>
                    </a:moveTo>
                    <a:lnTo>
                      <a:pt x="1" y="103"/>
                    </a:lnTo>
                    <a:lnTo>
                      <a:pt x="1" y="1538"/>
                    </a:lnTo>
                    <a:lnTo>
                      <a:pt x="1589" y="897"/>
                    </a:lnTo>
                    <a:lnTo>
                      <a:pt x="15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9"/>
              <p:cNvSpPr/>
              <p:nvPr/>
            </p:nvSpPr>
            <p:spPr>
              <a:xfrm>
                <a:off x="2078825" y="2775575"/>
                <a:ext cx="44875" cy="403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613" extrusionOk="0">
                    <a:moveTo>
                      <a:pt x="1742" y="1"/>
                    </a:moveTo>
                    <a:lnTo>
                      <a:pt x="1" y="742"/>
                    </a:lnTo>
                    <a:lnTo>
                      <a:pt x="1" y="1613"/>
                    </a:lnTo>
                    <a:lnTo>
                      <a:pt x="1795" y="1536"/>
                    </a:lnTo>
                    <a:lnTo>
                      <a:pt x="174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9"/>
              <p:cNvSpPr/>
              <p:nvPr/>
            </p:nvSpPr>
            <p:spPr>
              <a:xfrm>
                <a:off x="2062200" y="2618050"/>
                <a:ext cx="67725" cy="14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579" extrusionOk="0">
                    <a:moveTo>
                      <a:pt x="1" y="1"/>
                    </a:moveTo>
                    <a:lnTo>
                      <a:pt x="1" y="579"/>
                    </a:lnTo>
                    <a:lnTo>
                      <a:pt x="2708" y="448"/>
                    </a:lnTo>
                    <a:lnTo>
                      <a:pt x="269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9"/>
              <p:cNvSpPr/>
              <p:nvPr/>
            </p:nvSpPr>
            <p:spPr>
              <a:xfrm>
                <a:off x="2062200" y="2834575"/>
                <a:ext cx="7612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36" extrusionOk="0">
                    <a:moveTo>
                      <a:pt x="1" y="0"/>
                    </a:moveTo>
                    <a:lnTo>
                      <a:pt x="1" y="736"/>
                    </a:lnTo>
                    <a:lnTo>
                      <a:pt x="3045" y="692"/>
                    </a:lnTo>
                    <a:lnTo>
                      <a:pt x="3021" y="7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39"/>
              <p:cNvSpPr/>
              <p:nvPr/>
            </p:nvSpPr>
            <p:spPr>
              <a:xfrm>
                <a:off x="2165300" y="2643025"/>
                <a:ext cx="46125" cy="228000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9120" extrusionOk="0">
                    <a:moveTo>
                      <a:pt x="1844" y="0"/>
                    </a:moveTo>
                    <a:lnTo>
                      <a:pt x="0" y="53"/>
                    </a:lnTo>
                    <a:lnTo>
                      <a:pt x="0" y="9119"/>
                    </a:lnTo>
                    <a:lnTo>
                      <a:pt x="1844" y="9119"/>
                    </a:lnTo>
                    <a:lnTo>
                      <a:pt x="18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9"/>
              <p:cNvSpPr/>
              <p:nvPr/>
            </p:nvSpPr>
            <p:spPr>
              <a:xfrm>
                <a:off x="2176200" y="2815275"/>
                <a:ext cx="24975" cy="39725"/>
              </a:xfrm>
              <a:custGeom>
                <a:avLst/>
                <a:gdLst/>
                <a:ahLst/>
                <a:cxnLst/>
                <a:rect l="l" t="t" r="r" b="b"/>
                <a:pathLst>
                  <a:path w="999" h="1589" extrusionOk="0">
                    <a:moveTo>
                      <a:pt x="512" y="1"/>
                    </a:moveTo>
                    <a:lnTo>
                      <a:pt x="0" y="1051"/>
                    </a:lnTo>
                    <a:lnTo>
                      <a:pt x="537" y="1589"/>
                    </a:lnTo>
                    <a:lnTo>
                      <a:pt x="999" y="872"/>
                    </a:lnTo>
                    <a:lnTo>
                      <a:pt x="5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9"/>
              <p:cNvSpPr/>
              <p:nvPr/>
            </p:nvSpPr>
            <p:spPr>
              <a:xfrm>
                <a:off x="2180000" y="2657750"/>
                <a:ext cx="7725" cy="14475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5790" extrusionOk="0">
                    <a:moveTo>
                      <a:pt x="77" y="1"/>
                    </a:moveTo>
                    <a:lnTo>
                      <a:pt x="0" y="5789"/>
                    </a:lnTo>
                    <a:lnTo>
                      <a:pt x="257" y="5763"/>
                    </a:lnTo>
                    <a:lnTo>
                      <a:pt x="3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9"/>
              <p:cNvSpPr/>
              <p:nvPr/>
            </p:nvSpPr>
            <p:spPr>
              <a:xfrm>
                <a:off x="2191550" y="2658400"/>
                <a:ext cx="10250" cy="143450"/>
              </a:xfrm>
              <a:custGeom>
                <a:avLst/>
                <a:gdLst/>
                <a:ahLst/>
                <a:cxnLst/>
                <a:rect l="l" t="t" r="r" b="b"/>
                <a:pathLst>
                  <a:path w="410" h="5738" extrusionOk="0">
                    <a:moveTo>
                      <a:pt x="153" y="0"/>
                    </a:moveTo>
                    <a:lnTo>
                      <a:pt x="0" y="5737"/>
                    </a:lnTo>
                    <a:lnTo>
                      <a:pt x="256" y="5712"/>
                    </a:lnTo>
                    <a:lnTo>
                      <a:pt x="4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9"/>
              <p:cNvSpPr/>
              <p:nvPr/>
            </p:nvSpPr>
            <p:spPr>
              <a:xfrm>
                <a:off x="1949525" y="2567475"/>
                <a:ext cx="62750" cy="303550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12142" extrusionOk="0">
                    <a:moveTo>
                      <a:pt x="1" y="1"/>
                    </a:moveTo>
                    <a:lnTo>
                      <a:pt x="1" y="12141"/>
                    </a:lnTo>
                    <a:lnTo>
                      <a:pt x="2509" y="12141"/>
                    </a:lnTo>
                    <a:lnTo>
                      <a:pt x="2075" y="27"/>
                    </a:lnTo>
                    <a:lnTo>
                      <a:pt x="974" y="13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39"/>
              <p:cNvSpPr/>
              <p:nvPr/>
            </p:nvSpPr>
            <p:spPr>
              <a:xfrm>
                <a:off x="1961025" y="2586050"/>
                <a:ext cx="29475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1999" extrusionOk="0">
                    <a:moveTo>
                      <a:pt x="589" y="1"/>
                    </a:moveTo>
                    <a:cubicBezTo>
                      <a:pt x="154" y="1"/>
                      <a:pt x="1" y="551"/>
                      <a:pt x="1" y="1102"/>
                    </a:cubicBezTo>
                    <a:cubicBezTo>
                      <a:pt x="1" y="1653"/>
                      <a:pt x="410" y="1998"/>
                      <a:pt x="589" y="1998"/>
                    </a:cubicBezTo>
                    <a:cubicBezTo>
                      <a:pt x="914" y="1998"/>
                      <a:pt x="1178" y="1653"/>
                      <a:pt x="1178" y="1102"/>
                    </a:cubicBezTo>
                    <a:cubicBezTo>
                      <a:pt x="1178" y="552"/>
                      <a:pt x="914" y="1"/>
                      <a:pt x="5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9"/>
              <p:cNvSpPr/>
              <p:nvPr/>
            </p:nvSpPr>
            <p:spPr>
              <a:xfrm>
                <a:off x="1964225" y="2648175"/>
                <a:ext cx="16675" cy="204925"/>
              </a:xfrm>
              <a:custGeom>
                <a:avLst/>
                <a:gdLst/>
                <a:ahLst/>
                <a:cxnLst/>
                <a:rect l="l" t="t" r="r" b="b"/>
                <a:pathLst>
                  <a:path w="667" h="8197" extrusionOk="0">
                    <a:moveTo>
                      <a:pt x="1" y="0"/>
                    </a:moveTo>
                    <a:lnTo>
                      <a:pt x="154" y="8196"/>
                    </a:lnTo>
                    <a:lnTo>
                      <a:pt x="667" y="8196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9"/>
              <p:cNvSpPr/>
              <p:nvPr/>
            </p:nvSpPr>
            <p:spPr>
              <a:xfrm>
                <a:off x="1984075" y="2648800"/>
                <a:ext cx="15400" cy="203625"/>
              </a:xfrm>
              <a:custGeom>
                <a:avLst/>
                <a:gdLst/>
                <a:ahLst/>
                <a:cxnLst/>
                <a:rect l="l" t="t" r="r" b="b"/>
                <a:pathLst>
                  <a:path w="616" h="8145" extrusionOk="0">
                    <a:moveTo>
                      <a:pt x="1" y="1"/>
                    </a:moveTo>
                    <a:lnTo>
                      <a:pt x="154" y="8144"/>
                    </a:lnTo>
                    <a:lnTo>
                      <a:pt x="616" y="8093"/>
                    </a:lnTo>
                    <a:lnTo>
                      <a:pt x="3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9"/>
              <p:cNvSpPr/>
              <p:nvPr/>
            </p:nvSpPr>
            <p:spPr>
              <a:xfrm>
                <a:off x="1883550" y="2543150"/>
                <a:ext cx="73000" cy="327875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13115" extrusionOk="0">
                    <a:moveTo>
                      <a:pt x="128" y="1"/>
                    </a:moveTo>
                    <a:lnTo>
                      <a:pt x="1" y="13114"/>
                    </a:lnTo>
                    <a:lnTo>
                      <a:pt x="2920" y="13114"/>
                    </a:lnTo>
                    <a:lnTo>
                      <a:pt x="2638" y="27"/>
                    </a:lnTo>
                    <a:lnTo>
                      <a:pt x="1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9"/>
              <p:cNvSpPr/>
              <p:nvPr/>
            </p:nvSpPr>
            <p:spPr>
              <a:xfrm>
                <a:off x="1902100" y="2568775"/>
                <a:ext cx="333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1972" extrusionOk="0">
                    <a:moveTo>
                      <a:pt x="462" y="0"/>
                    </a:moveTo>
                    <a:lnTo>
                      <a:pt x="0" y="1127"/>
                    </a:lnTo>
                    <a:lnTo>
                      <a:pt x="692" y="1972"/>
                    </a:lnTo>
                    <a:lnTo>
                      <a:pt x="1332" y="1127"/>
                    </a:lnTo>
                    <a:lnTo>
                      <a:pt x="46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9"/>
              <p:cNvSpPr/>
              <p:nvPr/>
            </p:nvSpPr>
            <p:spPr>
              <a:xfrm>
                <a:off x="1898300" y="2636000"/>
                <a:ext cx="41000" cy="153675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6147" extrusionOk="0">
                    <a:moveTo>
                      <a:pt x="1153" y="359"/>
                    </a:moveTo>
                    <a:lnTo>
                      <a:pt x="1307" y="5737"/>
                    </a:lnTo>
                    <a:lnTo>
                      <a:pt x="281" y="5763"/>
                    </a:lnTo>
                    <a:lnTo>
                      <a:pt x="486" y="359"/>
                    </a:lnTo>
                    <a:close/>
                    <a:moveTo>
                      <a:pt x="128" y="0"/>
                    </a:moveTo>
                    <a:lnTo>
                      <a:pt x="0" y="6146"/>
                    </a:lnTo>
                    <a:lnTo>
                      <a:pt x="1639" y="6146"/>
                    </a:lnTo>
                    <a:lnTo>
                      <a:pt x="140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9"/>
              <p:cNvSpPr/>
              <p:nvPr/>
            </p:nvSpPr>
            <p:spPr>
              <a:xfrm>
                <a:off x="1900850" y="2805650"/>
                <a:ext cx="32650" cy="46775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871" extrusionOk="0">
                    <a:moveTo>
                      <a:pt x="743" y="1"/>
                    </a:moveTo>
                    <a:lnTo>
                      <a:pt x="0" y="1231"/>
                    </a:lnTo>
                    <a:lnTo>
                      <a:pt x="769" y="1870"/>
                    </a:lnTo>
                    <a:lnTo>
                      <a:pt x="1306" y="1102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9"/>
              <p:cNvSpPr/>
              <p:nvPr/>
            </p:nvSpPr>
            <p:spPr>
              <a:xfrm>
                <a:off x="1911100" y="2652650"/>
                <a:ext cx="14725" cy="11975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790" extrusionOk="0">
                    <a:moveTo>
                      <a:pt x="180" y="0"/>
                    </a:moveTo>
                    <a:lnTo>
                      <a:pt x="1" y="4790"/>
                    </a:lnTo>
                    <a:lnTo>
                      <a:pt x="589" y="4739"/>
                    </a:lnTo>
                    <a:lnTo>
                      <a:pt x="41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9"/>
              <p:cNvSpPr/>
              <p:nvPr/>
            </p:nvSpPr>
            <p:spPr>
              <a:xfrm>
                <a:off x="2012250" y="2548300"/>
                <a:ext cx="51250" cy="322725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12909" extrusionOk="0">
                    <a:moveTo>
                      <a:pt x="2050" y="1"/>
                    </a:moveTo>
                    <a:lnTo>
                      <a:pt x="179" y="78"/>
                    </a:lnTo>
                    <a:lnTo>
                      <a:pt x="0" y="12908"/>
                    </a:lnTo>
                    <a:lnTo>
                      <a:pt x="2050" y="12908"/>
                    </a:lnTo>
                    <a:lnTo>
                      <a:pt x="20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9"/>
              <p:cNvSpPr/>
              <p:nvPr/>
            </p:nvSpPr>
            <p:spPr>
              <a:xfrm>
                <a:off x="2013525" y="2573250"/>
                <a:ext cx="5382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411" extrusionOk="0">
                    <a:moveTo>
                      <a:pt x="2152" y="0"/>
                    </a:moveTo>
                    <a:lnTo>
                      <a:pt x="0" y="26"/>
                    </a:lnTo>
                    <a:lnTo>
                      <a:pt x="0" y="411"/>
                    </a:lnTo>
                    <a:lnTo>
                      <a:pt x="2152" y="334"/>
                    </a:lnTo>
                    <a:lnTo>
                      <a:pt x="21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9"/>
              <p:cNvSpPr/>
              <p:nvPr/>
            </p:nvSpPr>
            <p:spPr>
              <a:xfrm>
                <a:off x="2010325" y="2854975"/>
                <a:ext cx="57650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359" extrusionOk="0">
                    <a:moveTo>
                      <a:pt x="2306" y="1"/>
                    </a:moveTo>
                    <a:lnTo>
                      <a:pt x="1" y="52"/>
                    </a:lnTo>
                    <a:lnTo>
                      <a:pt x="1" y="308"/>
                    </a:lnTo>
                    <a:lnTo>
                      <a:pt x="2306" y="359"/>
                    </a:lnTo>
                    <a:lnTo>
                      <a:pt x="230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9"/>
              <p:cNvSpPr/>
              <p:nvPr/>
            </p:nvSpPr>
            <p:spPr>
              <a:xfrm>
                <a:off x="2023150" y="2829975"/>
                <a:ext cx="32025" cy="17325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693" extrusionOk="0">
                    <a:moveTo>
                      <a:pt x="614" y="1"/>
                    </a:moveTo>
                    <a:cubicBezTo>
                      <a:pt x="358" y="1"/>
                      <a:pt x="0" y="693"/>
                      <a:pt x="0" y="693"/>
                    </a:cubicBezTo>
                    <a:lnTo>
                      <a:pt x="1280" y="641"/>
                    </a:lnTo>
                    <a:cubicBezTo>
                      <a:pt x="1280" y="641"/>
                      <a:pt x="871" y="1"/>
                      <a:pt x="6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9"/>
              <p:cNvSpPr/>
              <p:nvPr/>
            </p:nvSpPr>
            <p:spPr>
              <a:xfrm>
                <a:off x="2025050" y="2590525"/>
                <a:ext cx="28200" cy="12850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514" extrusionOk="0">
                    <a:moveTo>
                      <a:pt x="1" y="1"/>
                    </a:moveTo>
                    <a:cubicBezTo>
                      <a:pt x="1" y="1"/>
                      <a:pt x="359" y="514"/>
                      <a:pt x="616" y="514"/>
                    </a:cubicBezTo>
                    <a:cubicBezTo>
                      <a:pt x="872" y="514"/>
                      <a:pt x="1127" y="1"/>
                      <a:pt x="11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9"/>
              <p:cNvSpPr/>
              <p:nvPr/>
            </p:nvSpPr>
            <p:spPr>
              <a:xfrm>
                <a:off x="2025700" y="2628950"/>
                <a:ext cx="26900" cy="179300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7172" extrusionOk="0">
                    <a:moveTo>
                      <a:pt x="435" y="1"/>
                    </a:moveTo>
                    <a:cubicBezTo>
                      <a:pt x="435" y="1"/>
                      <a:pt x="512" y="1127"/>
                      <a:pt x="103" y="1127"/>
                    </a:cubicBezTo>
                    <a:lnTo>
                      <a:pt x="1" y="6096"/>
                    </a:lnTo>
                    <a:cubicBezTo>
                      <a:pt x="1" y="6096"/>
                      <a:pt x="384" y="6275"/>
                      <a:pt x="384" y="7171"/>
                    </a:cubicBezTo>
                    <a:lnTo>
                      <a:pt x="769" y="7171"/>
                    </a:lnTo>
                    <a:cubicBezTo>
                      <a:pt x="769" y="7171"/>
                      <a:pt x="692" y="6096"/>
                      <a:pt x="1076" y="6096"/>
                    </a:cubicBezTo>
                    <a:lnTo>
                      <a:pt x="1025" y="1127"/>
                    </a:lnTo>
                    <a:cubicBezTo>
                      <a:pt x="1025" y="1127"/>
                      <a:pt x="718" y="1102"/>
                      <a:pt x="7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9"/>
              <p:cNvSpPr/>
              <p:nvPr/>
            </p:nvSpPr>
            <p:spPr>
              <a:xfrm>
                <a:off x="2139025" y="2543150"/>
                <a:ext cx="35250" cy="327875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3115" extrusionOk="0">
                    <a:moveTo>
                      <a:pt x="179" y="1"/>
                    </a:moveTo>
                    <a:lnTo>
                      <a:pt x="0" y="13114"/>
                    </a:lnTo>
                    <a:lnTo>
                      <a:pt x="1230" y="13114"/>
                    </a:lnTo>
                    <a:lnTo>
                      <a:pt x="140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9"/>
              <p:cNvSpPr/>
              <p:nvPr/>
            </p:nvSpPr>
            <p:spPr>
              <a:xfrm>
                <a:off x="2149925" y="2550200"/>
                <a:ext cx="18600" cy="23075"/>
              </a:xfrm>
              <a:custGeom>
                <a:avLst/>
                <a:gdLst/>
                <a:ahLst/>
                <a:cxnLst/>
                <a:rect l="l" t="t" r="r" b="b"/>
                <a:pathLst>
                  <a:path w="744" h="923" extrusionOk="0">
                    <a:moveTo>
                      <a:pt x="743" y="0"/>
                    </a:moveTo>
                    <a:lnTo>
                      <a:pt x="0" y="51"/>
                    </a:lnTo>
                    <a:lnTo>
                      <a:pt x="0" y="922"/>
                    </a:lnTo>
                    <a:lnTo>
                      <a:pt x="333" y="460"/>
                    </a:lnTo>
                    <a:lnTo>
                      <a:pt x="691" y="922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9"/>
              <p:cNvSpPr/>
              <p:nvPr/>
            </p:nvSpPr>
            <p:spPr>
              <a:xfrm>
                <a:off x="2144775" y="2838325"/>
                <a:ext cx="19875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795" h="974" extrusionOk="0">
                    <a:moveTo>
                      <a:pt x="26" y="1"/>
                    </a:moveTo>
                    <a:lnTo>
                      <a:pt x="0" y="974"/>
                    </a:lnTo>
                    <a:lnTo>
                      <a:pt x="794" y="923"/>
                    </a:lnTo>
                    <a:lnTo>
                      <a:pt x="743" y="1"/>
                    </a:lnTo>
                    <a:lnTo>
                      <a:pt x="411" y="512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9"/>
              <p:cNvSpPr/>
              <p:nvPr/>
            </p:nvSpPr>
            <p:spPr>
              <a:xfrm>
                <a:off x="2147350" y="2579000"/>
                <a:ext cx="19250" cy="259350"/>
              </a:xfrm>
              <a:custGeom>
                <a:avLst/>
                <a:gdLst/>
                <a:ahLst/>
                <a:cxnLst/>
                <a:rect l="l" t="t" r="r" b="b"/>
                <a:pathLst>
                  <a:path w="770" h="10374" extrusionOk="0">
                    <a:moveTo>
                      <a:pt x="436" y="0"/>
                    </a:moveTo>
                    <a:lnTo>
                      <a:pt x="103" y="360"/>
                    </a:lnTo>
                    <a:lnTo>
                      <a:pt x="1" y="9888"/>
                    </a:lnTo>
                    <a:lnTo>
                      <a:pt x="282" y="10374"/>
                    </a:lnTo>
                    <a:lnTo>
                      <a:pt x="589" y="9888"/>
                    </a:lnTo>
                    <a:lnTo>
                      <a:pt x="769" y="385"/>
                    </a:lnTo>
                    <a:lnTo>
                      <a:pt x="4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0"/>
          <p:cNvSpPr/>
          <p:nvPr/>
        </p:nvSpPr>
        <p:spPr>
          <a:xfrm rot="10800000" flipH="1">
            <a:off x="3717950" y="-1187528"/>
            <a:ext cx="1763993" cy="1987628"/>
          </a:xfrm>
          <a:custGeom>
            <a:avLst/>
            <a:gdLst/>
            <a:ahLst/>
            <a:cxnLst/>
            <a:rect l="l" t="t" r="r" b="b"/>
            <a:pathLst>
              <a:path w="15594" h="28851" extrusionOk="0">
                <a:moveTo>
                  <a:pt x="13821" y="0"/>
                </a:moveTo>
                <a:lnTo>
                  <a:pt x="1028" y="514"/>
                </a:lnTo>
                <a:cubicBezTo>
                  <a:pt x="465" y="531"/>
                  <a:pt x="1" y="978"/>
                  <a:pt x="1" y="1558"/>
                </a:cubicBezTo>
                <a:cubicBezTo>
                  <a:pt x="17" y="7524"/>
                  <a:pt x="183" y="13506"/>
                  <a:pt x="481" y="19471"/>
                </a:cubicBezTo>
                <a:cubicBezTo>
                  <a:pt x="299" y="19670"/>
                  <a:pt x="233" y="19919"/>
                  <a:pt x="249" y="20184"/>
                </a:cubicBezTo>
                <a:cubicBezTo>
                  <a:pt x="481" y="22719"/>
                  <a:pt x="481" y="25271"/>
                  <a:pt x="282" y="27806"/>
                </a:cubicBezTo>
                <a:cubicBezTo>
                  <a:pt x="233" y="28370"/>
                  <a:pt x="796" y="28850"/>
                  <a:pt x="1326" y="28850"/>
                </a:cubicBezTo>
                <a:cubicBezTo>
                  <a:pt x="5850" y="28801"/>
                  <a:pt x="10374" y="28337"/>
                  <a:pt x="14832" y="27475"/>
                </a:cubicBezTo>
                <a:cubicBezTo>
                  <a:pt x="15279" y="27359"/>
                  <a:pt x="15594" y="26945"/>
                  <a:pt x="15594" y="26481"/>
                </a:cubicBezTo>
                <a:cubicBezTo>
                  <a:pt x="15097" y="17996"/>
                  <a:pt x="14848" y="9512"/>
                  <a:pt x="14865" y="1044"/>
                </a:cubicBezTo>
                <a:cubicBezTo>
                  <a:pt x="14865" y="464"/>
                  <a:pt x="14401" y="0"/>
                  <a:pt x="138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40"/>
          <p:cNvSpPr/>
          <p:nvPr/>
        </p:nvSpPr>
        <p:spPr>
          <a:xfrm rot="90">
            <a:off x="2345042" y="826211"/>
            <a:ext cx="4762106" cy="584947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40"/>
          <p:cNvSpPr txBox="1">
            <a:spLocks noGrp="1"/>
          </p:cNvSpPr>
          <p:nvPr>
            <p:ph type="title" idx="2"/>
          </p:nvPr>
        </p:nvSpPr>
        <p:spPr>
          <a:xfrm>
            <a:off x="3853288" y="-207051"/>
            <a:ext cx="14517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01.</a:t>
            </a:r>
            <a:endParaRPr dirty="0"/>
          </a:p>
        </p:txBody>
      </p:sp>
      <p:sp>
        <p:nvSpPr>
          <p:cNvPr id="460" name="Google Shape;460;p40"/>
          <p:cNvSpPr txBox="1">
            <a:spLocks noGrp="1"/>
          </p:cNvSpPr>
          <p:nvPr>
            <p:ph type="subTitle" idx="1"/>
          </p:nvPr>
        </p:nvSpPr>
        <p:spPr>
          <a:xfrm>
            <a:off x="2429295" y="888887"/>
            <a:ext cx="4593600" cy="3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Salsabila Ghaisani – 201931116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33D680-1BAD-481F-AD1B-2EA0BE42A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5" y="888887"/>
            <a:ext cx="2369369" cy="17352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2064BA-4A9C-47D0-850B-BD2679F83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5034" y="1354255"/>
            <a:ext cx="2084200" cy="15735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803DEE-A79A-478D-90E2-B93CD18F05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9235" y="1354256"/>
            <a:ext cx="2259166" cy="15735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EB7E8A9-4E31-48BE-B209-D2CB920550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8400" y="888887"/>
            <a:ext cx="2400849" cy="173524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30DCB63-4F32-41E4-B1C3-D83E9FA40D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614" y="3003383"/>
            <a:ext cx="2323239" cy="173524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73F27CD-A1EE-40BB-B39B-205249A06C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11853" y="3304874"/>
            <a:ext cx="2320691" cy="173524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A3390E4-7116-4950-9282-45C10FDDFF1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35748" y="3304873"/>
            <a:ext cx="2387147" cy="17512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8781874-236E-48E3-A4E7-983D994E34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56438" y="3059281"/>
            <a:ext cx="2152511" cy="16089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45"/>
          <p:cNvSpPr/>
          <p:nvPr/>
        </p:nvSpPr>
        <p:spPr>
          <a:xfrm rot="10800000" flipH="1">
            <a:off x="1214254" y="-904398"/>
            <a:ext cx="1763993" cy="2008448"/>
          </a:xfrm>
          <a:custGeom>
            <a:avLst/>
            <a:gdLst/>
            <a:ahLst/>
            <a:cxnLst/>
            <a:rect l="l" t="t" r="r" b="b"/>
            <a:pathLst>
              <a:path w="15594" h="28851" extrusionOk="0">
                <a:moveTo>
                  <a:pt x="13821" y="0"/>
                </a:moveTo>
                <a:lnTo>
                  <a:pt x="1028" y="514"/>
                </a:lnTo>
                <a:cubicBezTo>
                  <a:pt x="465" y="531"/>
                  <a:pt x="1" y="978"/>
                  <a:pt x="1" y="1558"/>
                </a:cubicBezTo>
                <a:cubicBezTo>
                  <a:pt x="17" y="7524"/>
                  <a:pt x="183" y="13506"/>
                  <a:pt x="481" y="19471"/>
                </a:cubicBezTo>
                <a:cubicBezTo>
                  <a:pt x="299" y="19670"/>
                  <a:pt x="233" y="19919"/>
                  <a:pt x="249" y="20184"/>
                </a:cubicBezTo>
                <a:cubicBezTo>
                  <a:pt x="481" y="22719"/>
                  <a:pt x="481" y="25271"/>
                  <a:pt x="282" y="27806"/>
                </a:cubicBezTo>
                <a:cubicBezTo>
                  <a:pt x="233" y="28370"/>
                  <a:pt x="796" y="28850"/>
                  <a:pt x="1326" y="28850"/>
                </a:cubicBezTo>
                <a:cubicBezTo>
                  <a:pt x="5850" y="28801"/>
                  <a:pt x="10374" y="28337"/>
                  <a:pt x="14832" y="27475"/>
                </a:cubicBezTo>
                <a:cubicBezTo>
                  <a:pt x="15279" y="27359"/>
                  <a:pt x="15594" y="26945"/>
                  <a:pt x="15594" y="26481"/>
                </a:cubicBezTo>
                <a:cubicBezTo>
                  <a:pt x="15097" y="17996"/>
                  <a:pt x="14848" y="9512"/>
                  <a:pt x="14865" y="1044"/>
                </a:cubicBezTo>
                <a:cubicBezTo>
                  <a:pt x="14865" y="464"/>
                  <a:pt x="14401" y="0"/>
                  <a:pt x="138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45"/>
          <p:cNvSpPr/>
          <p:nvPr/>
        </p:nvSpPr>
        <p:spPr>
          <a:xfrm rot="83">
            <a:off x="3102051" y="366781"/>
            <a:ext cx="5164575" cy="584969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45"/>
          <p:cNvSpPr txBox="1">
            <a:spLocks noGrp="1"/>
          </p:cNvSpPr>
          <p:nvPr>
            <p:ph type="title" idx="2"/>
          </p:nvPr>
        </p:nvSpPr>
        <p:spPr>
          <a:xfrm>
            <a:off x="1178247" y="-81388"/>
            <a:ext cx="18000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02.</a:t>
            </a:r>
            <a:endParaRPr dirty="0"/>
          </a:p>
        </p:txBody>
      </p:sp>
      <p:sp>
        <p:nvSpPr>
          <p:cNvPr id="591" name="Google Shape;591;p45"/>
          <p:cNvSpPr txBox="1">
            <a:spLocks noGrp="1"/>
          </p:cNvSpPr>
          <p:nvPr>
            <p:ph type="subTitle" idx="1"/>
          </p:nvPr>
        </p:nvSpPr>
        <p:spPr>
          <a:xfrm>
            <a:off x="3102052" y="455519"/>
            <a:ext cx="54000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Althafian Nurherlianto - 202031157</a:t>
            </a:r>
            <a:endParaRPr dirty="0"/>
          </a:p>
        </p:txBody>
      </p:sp>
      <p:sp>
        <p:nvSpPr>
          <p:cNvPr id="592" name="Google Shape;592;p45"/>
          <p:cNvSpPr/>
          <p:nvPr/>
        </p:nvSpPr>
        <p:spPr>
          <a:xfrm rot="6032308">
            <a:off x="6174500" y="2285872"/>
            <a:ext cx="570723" cy="733885"/>
          </a:xfrm>
          <a:custGeom>
            <a:avLst/>
            <a:gdLst/>
            <a:ahLst/>
            <a:cxnLst/>
            <a:rect l="l" t="t" r="r" b="b"/>
            <a:pathLst>
              <a:path w="24957" h="32134" extrusionOk="0">
                <a:moveTo>
                  <a:pt x="21809" y="1"/>
                </a:moveTo>
                <a:cubicBezTo>
                  <a:pt x="21721" y="1"/>
                  <a:pt x="21632" y="12"/>
                  <a:pt x="21543" y="36"/>
                </a:cubicBezTo>
                <a:cubicBezTo>
                  <a:pt x="15263" y="1892"/>
                  <a:pt x="9778" y="5786"/>
                  <a:pt x="5950" y="11089"/>
                </a:cubicBezTo>
                <a:cubicBezTo>
                  <a:pt x="1840" y="16823"/>
                  <a:pt x="1" y="24097"/>
                  <a:pt x="763" y="31107"/>
                </a:cubicBezTo>
                <a:cubicBezTo>
                  <a:pt x="835" y="31695"/>
                  <a:pt x="1229" y="32134"/>
                  <a:pt x="1796" y="32134"/>
                </a:cubicBezTo>
                <a:cubicBezTo>
                  <a:pt x="1884" y="32134"/>
                  <a:pt x="1976" y="32123"/>
                  <a:pt x="2072" y="32101"/>
                </a:cubicBezTo>
                <a:cubicBezTo>
                  <a:pt x="4773" y="31471"/>
                  <a:pt x="7458" y="31007"/>
                  <a:pt x="10192" y="30543"/>
                </a:cubicBezTo>
                <a:cubicBezTo>
                  <a:pt x="10540" y="30494"/>
                  <a:pt x="10904" y="30394"/>
                  <a:pt x="11219" y="30212"/>
                </a:cubicBezTo>
                <a:cubicBezTo>
                  <a:pt x="11667" y="29930"/>
                  <a:pt x="11865" y="29085"/>
                  <a:pt x="11832" y="28571"/>
                </a:cubicBezTo>
                <a:cubicBezTo>
                  <a:pt x="11219" y="20452"/>
                  <a:pt x="16340" y="13011"/>
                  <a:pt x="24145" y="10691"/>
                </a:cubicBezTo>
                <a:cubicBezTo>
                  <a:pt x="24526" y="10575"/>
                  <a:pt x="24957" y="10145"/>
                  <a:pt x="24907" y="9697"/>
                </a:cubicBezTo>
                <a:cubicBezTo>
                  <a:pt x="24509" y="6648"/>
                  <a:pt x="23813" y="3649"/>
                  <a:pt x="22819" y="765"/>
                </a:cubicBezTo>
                <a:cubicBezTo>
                  <a:pt x="22680" y="307"/>
                  <a:pt x="22262" y="1"/>
                  <a:pt x="2180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067910-4DF8-44F3-BFD5-E43248532F0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1114590"/>
            <a:ext cx="2271194" cy="14335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C88F21-7C6B-46F6-A6BD-68E14DEA86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89"/>
          <a:stretch/>
        </p:blipFill>
        <p:spPr>
          <a:xfrm>
            <a:off x="2358189" y="1114589"/>
            <a:ext cx="2338940" cy="14335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35BDB77-2FA3-4A0D-90CE-FEF4B8CE4F9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784124" y="1138200"/>
            <a:ext cx="2338940" cy="14099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A9BBC7-42F4-434D-B7A7-0A215177023A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7210059" y="1142706"/>
            <a:ext cx="1933941" cy="14054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D9074A3-9C32-4851-A2F5-313845A33685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0" y="2710916"/>
            <a:ext cx="2271194" cy="15241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5155BA4-1E09-4F9E-BF89-0855DD1E25C4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2358189" y="2710916"/>
            <a:ext cx="2338940" cy="15241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91B7036-A3B8-4A54-BF24-DCC29EA430F4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4784124" y="2710916"/>
            <a:ext cx="2338940" cy="14335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6D4FA4-0A70-4F4B-9648-4958419DDB1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67016" y="2709950"/>
            <a:ext cx="1937166" cy="14335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55"/>
          <p:cNvSpPr/>
          <p:nvPr/>
        </p:nvSpPr>
        <p:spPr>
          <a:xfrm rot="93">
            <a:off x="7" y="4487015"/>
            <a:ext cx="4593574" cy="531295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55"/>
          <p:cNvSpPr/>
          <p:nvPr/>
        </p:nvSpPr>
        <p:spPr>
          <a:xfrm rot="5400000" flipH="1">
            <a:off x="-608908" y="1943949"/>
            <a:ext cx="1762668" cy="1572706"/>
          </a:xfrm>
          <a:custGeom>
            <a:avLst/>
            <a:gdLst/>
            <a:ahLst/>
            <a:cxnLst/>
            <a:rect l="l" t="t" r="r" b="b"/>
            <a:pathLst>
              <a:path w="15594" h="28851" extrusionOk="0">
                <a:moveTo>
                  <a:pt x="13821" y="0"/>
                </a:moveTo>
                <a:lnTo>
                  <a:pt x="1028" y="514"/>
                </a:lnTo>
                <a:cubicBezTo>
                  <a:pt x="465" y="531"/>
                  <a:pt x="1" y="978"/>
                  <a:pt x="1" y="1558"/>
                </a:cubicBezTo>
                <a:cubicBezTo>
                  <a:pt x="17" y="7524"/>
                  <a:pt x="183" y="13506"/>
                  <a:pt x="481" y="19471"/>
                </a:cubicBezTo>
                <a:cubicBezTo>
                  <a:pt x="299" y="19670"/>
                  <a:pt x="233" y="19919"/>
                  <a:pt x="249" y="20184"/>
                </a:cubicBezTo>
                <a:cubicBezTo>
                  <a:pt x="481" y="22719"/>
                  <a:pt x="481" y="25271"/>
                  <a:pt x="282" y="27806"/>
                </a:cubicBezTo>
                <a:cubicBezTo>
                  <a:pt x="233" y="28370"/>
                  <a:pt x="796" y="28850"/>
                  <a:pt x="1326" y="28850"/>
                </a:cubicBezTo>
                <a:cubicBezTo>
                  <a:pt x="5850" y="28801"/>
                  <a:pt x="10374" y="28337"/>
                  <a:pt x="14832" y="27475"/>
                </a:cubicBezTo>
                <a:cubicBezTo>
                  <a:pt x="15279" y="27359"/>
                  <a:pt x="15594" y="26945"/>
                  <a:pt x="15594" y="26481"/>
                </a:cubicBezTo>
                <a:cubicBezTo>
                  <a:pt x="15097" y="17996"/>
                  <a:pt x="14848" y="9512"/>
                  <a:pt x="14865" y="1044"/>
                </a:cubicBezTo>
                <a:cubicBezTo>
                  <a:pt x="14865" y="464"/>
                  <a:pt x="14401" y="0"/>
                  <a:pt x="138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55"/>
          <p:cNvSpPr txBox="1">
            <a:spLocks noGrp="1"/>
          </p:cNvSpPr>
          <p:nvPr>
            <p:ph type="title" idx="2"/>
          </p:nvPr>
        </p:nvSpPr>
        <p:spPr>
          <a:xfrm>
            <a:off x="-422307" y="2213102"/>
            <a:ext cx="1572706" cy="10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pt-BR" sz="6000" dirty="0"/>
              <a:t>03.</a:t>
            </a:r>
            <a:endParaRPr sz="6000" dirty="0"/>
          </a:p>
        </p:txBody>
      </p:sp>
      <p:sp>
        <p:nvSpPr>
          <p:cNvPr id="926" name="Google Shape;926;p55"/>
          <p:cNvSpPr txBox="1">
            <a:spLocks noGrp="1"/>
          </p:cNvSpPr>
          <p:nvPr>
            <p:ph type="subTitle" idx="1"/>
          </p:nvPr>
        </p:nvSpPr>
        <p:spPr>
          <a:xfrm>
            <a:off x="95307" y="4559677"/>
            <a:ext cx="4680000" cy="38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dk1"/>
                </a:solidFill>
              </a:rPr>
              <a:t>Dwi Putri - 201931123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927" name="Google Shape;927;p55"/>
          <p:cNvSpPr/>
          <p:nvPr/>
        </p:nvSpPr>
        <p:spPr>
          <a:xfrm rot="5802085">
            <a:off x="6866879" y="1161677"/>
            <a:ext cx="644802" cy="829255"/>
          </a:xfrm>
          <a:custGeom>
            <a:avLst/>
            <a:gdLst/>
            <a:ahLst/>
            <a:cxnLst/>
            <a:rect l="l" t="t" r="r" b="b"/>
            <a:pathLst>
              <a:path w="24957" h="32134" extrusionOk="0">
                <a:moveTo>
                  <a:pt x="21809" y="1"/>
                </a:moveTo>
                <a:cubicBezTo>
                  <a:pt x="21721" y="1"/>
                  <a:pt x="21632" y="12"/>
                  <a:pt x="21543" y="36"/>
                </a:cubicBezTo>
                <a:cubicBezTo>
                  <a:pt x="15263" y="1892"/>
                  <a:pt x="9778" y="5786"/>
                  <a:pt x="5950" y="11089"/>
                </a:cubicBezTo>
                <a:cubicBezTo>
                  <a:pt x="1840" y="16823"/>
                  <a:pt x="1" y="24097"/>
                  <a:pt x="763" y="31107"/>
                </a:cubicBezTo>
                <a:cubicBezTo>
                  <a:pt x="835" y="31695"/>
                  <a:pt x="1229" y="32134"/>
                  <a:pt x="1796" y="32134"/>
                </a:cubicBezTo>
                <a:cubicBezTo>
                  <a:pt x="1884" y="32134"/>
                  <a:pt x="1976" y="32123"/>
                  <a:pt x="2072" y="32101"/>
                </a:cubicBezTo>
                <a:cubicBezTo>
                  <a:pt x="4773" y="31471"/>
                  <a:pt x="7458" y="31007"/>
                  <a:pt x="10192" y="30543"/>
                </a:cubicBezTo>
                <a:cubicBezTo>
                  <a:pt x="10540" y="30494"/>
                  <a:pt x="10904" y="30394"/>
                  <a:pt x="11219" y="30212"/>
                </a:cubicBezTo>
                <a:cubicBezTo>
                  <a:pt x="11667" y="29930"/>
                  <a:pt x="11865" y="29085"/>
                  <a:pt x="11832" y="28571"/>
                </a:cubicBezTo>
                <a:cubicBezTo>
                  <a:pt x="11219" y="20452"/>
                  <a:pt x="16340" y="13011"/>
                  <a:pt x="24145" y="10691"/>
                </a:cubicBezTo>
                <a:cubicBezTo>
                  <a:pt x="24526" y="10575"/>
                  <a:pt x="24957" y="10145"/>
                  <a:pt x="24907" y="9697"/>
                </a:cubicBezTo>
                <a:cubicBezTo>
                  <a:pt x="24509" y="6648"/>
                  <a:pt x="23813" y="3649"/>
                  <a:pt x="22819" y="765"/>
                </a:cubicBezTo>
                <a:cubicBezTo>
                  <a:pt x="22680" y="307"/>
                  <a:pt x="22262" y="1"/>
                  <a:pt x="2180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62A69D-89CA-4744-BEB9-27B4A9654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399" y="201323"/>
            <a:ext cx="3503819" cy="20881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0C0432-F209-4141-B44D-7DE7156303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5307" y="202051"/>
            <a:ext cx="3811192" cy="20873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EAB061-C565-447B-A6E0-9E8D41D4EF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306" y="2419754"/>
            <a:ext cx="3425418" cy="19898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843673-1BA0-4E52-A70F-8758A1FF50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398" y="2419754"/>
            <a:ext cx="3503819" cy="19910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61"/>
          <p:cNvSpPr/>
          <p:nvPr/>
        </p:nvSpPr>
        <p:spPr>
          <a:xfrm rot="10800000" flipH="1">
            <a:off x="6236241" y="-1191128"/>
            <a:ext cx="1763993" cy="2067027"/>
          </a:xfrm>
          <a:custGeom>
            <a:avLst/>
            <a:gdLst/>
            <a:ahLst/>
            <a:cxnLst/>
            <a:rect l="l" t="t" r="r" b="b"/>
            <a:pathLst>
              <a:path w="15594" h="28851" extrusionOk="0">
                <a:moveTo>
                  <a:pt x="13821" y="0"/>
                </a:moveTo>
                <a:lnTo>
                  <a:pt x="1028" y="514"/>
                </a:lnTo>
                <a:cubicBezTo>
                  <a:pt x="465" y="531"/>
                  <a:pt x="1" y="978"/>
                  <a:pt x="1" y="1558"/>
                </a:cubicBezTo>
                <a:cubicBezTo>
                  <a:pt x="17" y="7524"/>
                  <a:pt x="183" y="13506"/>
                  <a:pt x="481" y="19471"/>
                </a:cubicBezTo>
                <a:cubicBezTo>
                  <a:pt x="299" y="19670"/>
                  <a:pt x="233" y="19919"/>
                  <a:pt x="249" y="20184"/>
                </a:cubicBezTo>
                <a:cubicBezTo>
                  <a:pt x="481" y="22719"/>
                  <a:pt x="481" y="25271"/>
                  <a:pt x="282" y="27806"/>
                </a:cubicBezTo>
                <a:cubicBezTo>
                  <a:pt x="233" y="28370"/>
                  <a:pt x="796" y="28850"/>
                  <a:pt x="1326" y="28850"/>
                </a:cubicBezTo>
                <a:cubicBezTo>
                  <a:pt x="5850" y="28801"/>
                  <a:pt x="10374" y="28337"/>
                  <a:pt x="14832" y="27475"/>
                </a:cubicBezTo>
                <a:cubicBezTo>
                  <a:pt x="15279" y="27359"/>
                  <a:pt x="15594" y="26945"/>
                  <a:pt x="15594" y="26481"/>
                </a:cubicBezTo>
                <a:cubicBezTo>
                  <a:pt x="15097" y="17996"/>
                  <a:pt x="14848" y="9512"/>
                  <a:pt x="14865" y="1044"/>
                </a:cubicBezTo>
                <a:cubicBezTo>
                  <a:pt x="14865" y="464"/>
                  <a:pt x="14401" y="0"/>
                  <a:pt x="1382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61"/>
          <p:cNvSpPr/>
          <p:nvPr/>
        </p:nvSpPr>
        <p:spPr>
          <a:xfrm rot="89">
            <a:off x="3454609" y="583404"/>
            <a:ext cx="3002970" cy="584990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4" name="Google Shape;1284;p61"/>
          <p:cNvSpPr txBox="1">
            <a:spLocks noGrp="1"/>
          </p:cNvSpPr>
          <p:nvPr>
            <p:ph type="title" idx="2"/>
          </p:nvPr>
        </p:nvSpPr>
        <p:spPr>
          <a:xfrm>
            <a:off x="6117925" y="-339814"/>
            <a:ext cx="18000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04.</a:t>
            </a:r>
            <a:endParaRPr dirty="0"/>
          </a:p>
        </p:txBody>
      </p:sp>
      <p:sp>
        <p:nvSpPr>
          <p:cNvPr id="1285" name="Google Shape;1285;p61"/>
          <p:cNvSpPr txBox="1">
            <a:spLocks noGrp="1"/>
          </p:cNvSpPr>
          <p:nvPr>
            <p:ph type="subTitle" idx="1"/>
          </p:nvPr>
        </p:nvSpPr>
        <p:spPr>
          <a:xfrm>
            <a:off x="1549341" y="639678"/>
            <a:ext cx="46869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Nur Intan Pratiwi - 201931115</a:t>
            </a:r>
            <a:endParaRPr dirty="0"/>
          </a:p>
        </p:txBody>
      </p:sp>
      <p:sp>
        <p:nvSpPr>
          <p:cNvPr id="1286" name="Google Shape;1286;p61"/>
          <p:cNvSpPr/>
          <p:nvPr/>
        </p:nvSpPr>
        <p:spPr>
          <a:xfrm rot="1402871">
            <a:off x="2911231" y="1886072"/>
            <a:ext cx="570711" cy="733821"/>
          </a:xfrm>
          <a:custGeom>
            <a:avLst/>
            <a:gdLst/>
            <a:ahLst/>
            <a:cxnLst/>
            <a:rect l="l" t="t" r="r" b="b"/>
            <a:pathLst>
              <a:path w="24957" h="32134" extrusionOk="0">
                <a:moveTo>
                  <a:pt x="21809" y="1"/>
                </a:moveTo>
                <a:cubicBezTo>
                  <a:pt x="21721" y="1"/>
                  <a:pt x="21632" y="12"/>
                  <a:pt x="21543" y="36"/>
                </a:cubicBezTo>
                <a:cubicBezTo>
                  <a:pt x="15263" y="1892"/>
                  <a:pt x="9778" y="5786"/>
                  <a:pt x="5950" y="11089"/>
                </a:cubicBezTo>
                <a:cubicBezTo>
                  <a:pt x="1840" y="16823"/>
                  <a:pt x="1" y="24097"/>
                  <a:pt x="763" y="31107"/>
                </a:cubicBezTo>
                <a:cubicBezTo>
                  <a:pt x="835" y="31695"/>
                  <a:pt x="1229" y="32134"/>
                  <a:pt x="1796" y="32134"/>
                </a:cubicBezTo>
                <a:cubicBezTo>
                  <a:pt x="1884" y="32134"/>
                  <a:pt x="1976" y="32123"/>
                  <a:pt x="2072" y="32101"/>
                </a:cubicBezTo>
                <a:cubicBezTo>
                  <a:pt x="4773" y="31471"/>
                  <a:pt x="7458" y="31007"/>
                  <a:pt x="10192" y="30543"/>
                </a:cubicBezTo>
                <a:cubicBezTo>
                  <a:pt x="10540" y="30494"/>
                  <a:pt x="10904" y="30394"/>
                  <a:pt x="11219" y="30212"/>
                </a:cubicBezTo>
                <a:cubicBezTo>
                  <a:pt x="11667" y="29930"/>
                  <a:pt x="11865" y="29085"/>
                  <a:pt x="11832" y="28571"/>
                </a:cubicBezTo>
                <a:cubicBezTo>
                  <a:pt x="11219" y="20452"/>
                  <a:pt x="16340" y="13011"/>
                  <a:pt x="24145" y="10691"/>
                </a:cubicBezTo>
                <a:cubicBezTo>
                  <a:pt x="24526" y="10575"/>
                  <a:pt x="24957" y="10145"/>
                  <a:pt x="24907" y="9697"/>
                </a:cubicBezTo>
                <a:cubicBezTo>
                  <a:pt x="24509" y="6648"/>
                  <a:pt x="23813" y="3649"/>
                  <a:pt x="22819" y="765"/>
                </a:cubicBezTo>
                <a:cubicBezTo>
                  <a:pt x="22680" y="307"/>
                  <a:pt x="22262" y="1"/>
                  <a:pt x="218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Diagram, calendar&#10;&#10;Description automatically generated">
            <a:extLst>
              <a:ext uri="{FF2B5EF4-FFF2-40B4-BE49-F238E27FC236}">
                <a16:creationId xmlns:a16="http://schemas.microsoft.com/office/drawing/2014/main" id="{2B73453A-93AC-4F20-9D6A-B733A4363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612622" y="-1106710"/>
            <a:ext cx="3918756" cy="828915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3"/>
          <p:cNvSpPr/>
          <p:nvPr/>
        </p:nvSpPr>
        <p:spPr>
          <a:xfrm rot="-88">
            <a:off x="4417998" y="1905713"/>
            <a:ext cx="3596970" cy="619748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482" name="Google Shape;482;p43"/>
          <p:cNvSpPr txBox="1">
            <a:spLocks noGrp="1"/>
          </p:cNvSpPr>
          <p:nvPr>
            <p:ph type="subTitle" idx="1"/>
          </p:nvPr>
        </p:nvSpPr>
        <p:spPr>
          <a:xfrm>
            <a:off x="4831882" y="1975709"/>
            <a:ext cx="2948499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/>
              <a:t>M. Iqbal Saleh - 201931117</a:t>
            </a:r>
            <a:endParaRPr sz="1800" dirty="0"/>
          </a:p>
        </p:txBody>
      </p:sp>
      <p:grpSp>
        <p:nvGrpSpPr>
          <p:cNvPr id="487" name="Google Shape;487;p43"/>
          <p:cNvGrpSpPr/>
          <p:nvPr/>
        </p:nvGrpSpPr>
        <p:grpSpPr>
          <a:xfrm rot="160518">
            <a:off x="8171463" y="1796857"/>
            <a:ext cx="712952" cy="837291"/>
            <a:chOff x="2594275" y="2014975"/>
            <a:chExt cx="279175" cy="327850"/>
          </a:xfrm>
        </p:grpSpPr>
        <p:sp>
          <p:nvSpPr>
            <p:cNvPr id="488" name="Google Shape;488;p43"/>
            <p:cNvSpPr/>
            <p:nvPr/>
          </p:nvSpPr>
          <p:spPr>
            <a:xfrm>
              <a:off x="2651275" y="2081600"/>
              <a:ext cx="33275" cy="261225"/>
            </a:xfrm>
            <a:custGeom>
              <a:avLst/>
              <a:gdLst/>
              <a:ahLst/>
              <a:cxnLst/>
              <a:rect l="l" t="t" r="r" b="b"/>
              <a:pathLst>
                <a:path w="1331" h="10449" extrusionOk="0">
                  <a:moveTo>
                    <a:pt x="820" y="0"/>
                  </a:moveTo>
                  <a:lnTo>
                    <a:pt x="307" y="26"/>
                  </a:lnTo>
                  <a:lnTo>
                    <a:pt x="0" y="10449"/>
                  </a:lnTo>
                  <a:lnTo>
                    <a:pt x="590" y="10449"/>
                  </a:lnTo>
                  <a:lnTo>
                    <a:pt x="1331" y="6992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3"/>
            <p:cNvSpPr/>
            <p:nvPr/>
          </p:nvSpPr>
          <p:spPr>
            <a:xfrm>
              <a:off x="2666000" y="2073875"/>
              <a:ext cx="207450" cy="268950"/>
            </a:xfrm>
            <a:custGeom>
              <a:avLst/>
              <a:gdLst/>
              <a:ahLst/>
              <a:cxnLst/>
              <a:rect l="l" t="t" r="r" b="b"/>
              <a:pathLst>
                <a:path w="8298" h="10758" extrusionOk="0">
                  <a:moveTo>
                    <a:pt x="7324" y="1"/>
                  </a:moveTo>
                  <a:lnTo>
                    <a:pt x="231" y="309"/>
                  </a:lnTo>
                  <a:lnTo>
                    <a:pt x="1" y="10758"/>
                  </a:lnTo>
                  <a:lnTo>
                    <a:pt x="1" y="10758"/>
                  </a:lnTo>
                  <a:lnTo>
                    <a:pt x="8297" y="10579"/>
                  </a:lnTo>
                  <a:lnTo>
                    <a:pt x="73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3"/>
            <p:cNvSpPr/>
            <p:nvPr/>
          </p:nvSpPr>
          <p:spPr>
            <a:xfrm>
              <a:off x="2693525" y="2101400"/>
              <a:ext cx="152425" cy="224175"/>
            </a:xfrm>
            <a:custGeom>
              <a:avLst/>
              <a:gdLst/>
              <a:ahLst/>
              <a:cxnLst/>
              <a:rect l="l" t="t" r="r" b="b"/>
              <a:pathLst>
                <a:path w="6097" h="8967" extrusionOk="0">
                  <a:moveTo>
                    <a:pt x="4969" y="386"/>
                  </a:moveTo>
                  <a:lnTo>
                    <a:pt x="5635" y="8094"/>
                  </a:lnTo>
                  <a:lnTo>
                    <a:pt x="409" y="8582"/>
                  </a:lnTo>
                  <a:lnTo>
                    <a:pt x="409" y="820"/>
                  </a:lnTo>
                  <a:lnTo>
                    <a:pt x="4969" y="386"/>
                  </a:lnTo>
                  <a:close/>
                  <a:moveTo>
                    <a:pt x="5327" y="1"/>
                  </a:moveTo>
                  <a:lnTo>
                    <a:pt x="0" y="462"/>
                  </a:lnTo>
                  <a:lnTo>
                    <a:pt x="0" y="8967"/>
                  </a:lnTo>
                  <a:lnTo>
                    <a:pt x="6097" y="8658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3"/>
            <p:cNvSpPr/>
            <p:nvPr/>
          </p:nvSpPr>
          <p:spPr>
            <a:xfrm>
              <a:off x="2594275" y="2022050"/>
              <a:ext cx="48675" cy="262500"/>
            </a:xfrm>
            <a:custGeom>
              <a:avLst/>
              <a:gdLst/>
              <a:ahLst/>
              <a:cxnLst/>
              <a:rect l="l" t="t" r="r" b="b"/>
              <a:pathLst>
                <a:path w="1947" h="10500" extrusionOk="0">
                  <a:moveTo>
                    <a:pt x="154" y="0"/>
                  </a:moveTo>
                  <a:lnTo>
                    <a:pt x="0" y="10500"/>
                  </a:lnTo>
                  <a:lnTo>
                    <a:pt x="641" y="10474"/>
                  </a:lnTo>
                  <a:lnTo>
                    <a:pt x="1946" y="4558"/>
                  </a:lnTo>
                  <a:lnTo>
                    <a:pt x="871" y="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3"/>
            <p:cNvSpPr/>
            <p:nvPr/>
          </p:nvSpPr>
          <p:spPr>
            <a:xfrm>
              <a:off x="2610275" y="2014975"/>
              <a:ext cx="207500" cy="268950"/>
            </a:xfrm>
            <a:custGeom>
              <a:avLst/>
              <a:gdLst/>
              <a:ahLst/>
              <a:cxnLst/>
              <a:rect l="l" t="t" r="r" b="b"/>
              <a:pathLst>
                <a:path w="8300" h="10758" extrusionOk="0">
                  <a:moveTo>
                    <a:pt x="7326" y="0"/>
                  </a:moveTo>
                  <a:lnTo>
                    <a:pt x="231" y="309"/>
                  </a:lnTo>
                  <a:lnTo>
                    <a:pt x="1" y="10757"/>
                  </a:lnTo>
                  <a:lnTo>
                    <a:pt x="8299" y="10553"/>
                  </a:lnTo>
                  <a:lnTo>
                    <a:pt x="7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3"/>
            <p:cNvSpPr/>
            <p:nvPr/>
          </p:nvSpPr>
          <p:spPr>
            <a:xfrm>
              <a:off x="2768425" y="2235250"/>
              <a:ext cx="55050" cy="48675"/>
            </a:xfrm>
            <a:custGeom>
              <a:avLst/>
              <a:gdLst/>
              <a:ahLst/>
              <a:cxnLst/>
              <a:rect l="l" t="t" r="r" b="b"/>
              <a:pathLst>
                <a:path w="2202" h="1947" extrusionOk="0">
                  <a:moveTo>
                    <a:pt x="1997" y="0"/>
                  </a:moveTo>
                  <a:lnTo>
                    <a:pt x="0" y="1946"/>
                  </a:lnTo>
                  <a:lnTo>
                    <a:pt x="2202" y="1946"/>
                  </a:lnTo>
                  <a:lnTo>
                    <a:pt x="1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3"/>
            <p:cNvSpPr/>
            <p:nvPr/>
          </p:nvSpPr>
          <p:spPr>
            <a:xfrm>
              <a:off x="2750525" y="2014975"/>
              <a:ext cx="49300" cy="41650"/>
            </a:xfrm>
            <a:custGeom>
              <a:avLst/>
              <a:gdLst/>
              <a:ahLst/>
              <a:cxnLst/>
              <a:rect l="l" t="t" r="r" b="b"/>
              <a:pathLst>
                <a:path w="1972" h="1666" extrusionOk="0">
                  <a:moveTo>
                    <a:pt x="0" y="0"/>
                  </a:moveTo>
                  <a:lnTo>
                    <a:pt x="1972" y="1665"/>
                  </a:lnTo>
                  <a:lnTo>
                    <a:pt x="18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3" name="Google Shape;503;p43"/>
          <p:cNvSpPr txBox="1">
            <a:spLocks noGrp="1"/>
          </p:cNvSpPr>
          <p:nvPr>
            <p:ph type="subTitle" idx="1"/>
          </p:nvPr>
        </p:nvSpPr>
        <p:spPr>
          <a:xfrm rot="146573">
            <a:off x="8267267" y="1835657"/>
            <a:ext cx="351920" cy="4732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500" b="0">
                <a:solidFill>
                  <a:schemeClr val="accent2"/>
                </a:solidFill>
              </a:rPr>
              <a:t>1</a:t>
            </a:r>
            <a:endParaRPr sz="5500" b="0">
              <a:solidFill>
                <a:schemeClr val="accent2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9CF6F0-F683-4F2D-9D82-53541B482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4356418" cy="505326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1"/>
          <p:cNvSpPr/>
          <p:nvPr/>
        </p:nvSpPr>
        <p:spPr>
          <a:xfrm rot="129748">
            <a:off x="3905785" y="1529033"/>
            <a:ext cx="4547369" cy="2380213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41"/>
          <p:cNvSpPr txBox="1">
            <a:spLocks noGrp="1"/>
          </p:cNvSpPr>
          <p:nvPr>
            <p:ph type="title"/>
          </p:nvPr>
        </p:nvSpPr>
        <p:spPr>
          <a:xfrm>
            <a:off x="720000" y="2361600"/>
            <a:ext cx="3142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Best Idea !</a:t>
            </a:r>
            <a:endParaRPr dirty="0"/>
          </a:p>
        </p:txBody>
      </p:sp>
      <p:pic>
        <p:nvPicPr>
          <p:cNvPr id="2" name="Picture 2" descr="Chart, treemap chart&#10;&#10;Description automatically generated">
            <a:extLst>
              <a:ext uri="{FF2B5EF4-FFF2-40B4-BE49-F238E27FC236}">
                <a16:creationId xmlns:a16="http://schemas.microsoft.com/office/drawing/2014/main" id="{541D6645-E8D5-D984-41BF-46E59154C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664" y="376127"/>
            <a:ext cx="5449737" cy="422950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46"/>
          <p:cNvSpPr/>
          <p:nvPr/>
        </p:nvSpPr>
        <p:spPr>
          <a:xfrm rot="131870">
            <a:off x="1115517" y="1080668"/>
            <a:ext cx="6912967" cy="2396422"/>
          </a:xfrm>
          <a:custGeom>
            <a:avLst/>
            <a:gdLst/>
            <a:ahLst/>
            <a:cxnLst/>
            <a:rect l="l" t="t" r="r" b="b"/>
            <a:pathLst>
              <a:path w="24940" h="8540" extrusionOk="0">
                <a:moveTo>
                  <a:pt x="21687" y="0"/>
                </a:moveTo>
                <a:cubicBezTo>
                  <a:pt x="21506" y="0"/>
                  <a:pt x="21341" y="2"/>
                  <a:pt x="21211" y="5"/>
                </a:cubicBezTo>
                <a:lnTo>
                  <a:pt x="17533" y="55"/>
                </a:lnTo>
                <a:cubicBezTo>
                  <a:pt x="12793" y="138"/>
                  <a:pt x="8004" y="5"/>
                  <a:pt x="3282" y="353"/>
                </a:cubicBezTo>
                <a:cubicBezTo>
                  <a:pt x="2470" y="403"/>
                  <a:pt x="1426" y="353"/>
                  <a:pt x="779" y="933"/>
                </a:cubicBezTo>
                <a:cubicBezTo>
                  <a:pt x="0" y="1646"/>
                  <a:pt x="150" y="3021"/>
                  <a:pt x="166" y="3982"/>
                </a:cubicBezTo>
                <a:cubicBezTo>
                  <a:pt x="183" y="5722"/>
                  <a:pt x="50" y="8141"/>
                  <a:pt x="2287" y="8324"/>
                </a:cubicBezTo>
                <a:cubicBezTo>
                  <a:pt x="4238" y="8482"/>
                  <a:pt x="6211" y="8540"/>
                  <a:pt x="8188" y="8540"/>
                </a:cubicBezTo>
                <a:cubicBezTo>
                  <a:pt x="10982" y="8540"/>
                  <a:pt x="13783" y="8424"/>
                  <a:pt x="16538" y="8307"/>
                </a:cubicBezTo>
                <a:cubicBezTo>
                  <a:pt x="17897" y="8257"/>
                  <a:pt x="19256" y="8175"/>
                  <a:pt x="20615" y="8092"/>
                </a:cubicBezTo>
                <a:cubicBezTo>
                  <a:pt x="21626" y="8025"/>
                  <a:pt x="23067" y="8191"/>
                  <a:pt x="23979" y="7694"/>
                </a:cubicBezTo>
                <a:cubicBezTo>
                  <a:pt x="24923" y="7164"/>
                  <a:pt x="24774" y="5937"/>
                  <a:pt x="24807" y="5009"/>
                </a:cubicBezTo>
                <a:cubicBezTo>
                  <a:pt x="24840" y="3684"/>
                  <a:pt x="24874" y="2358"/>
                  <a:pt x="24923" y="1032"/>
                </a:cubicBezTo>
                <a:cubicBezTo>
                  <a:pt x="24940" y="88"/>
                  <a:pt x="23399" y="22"/>
                  <a:pt x="23399" y="22"/>
                </a:cubicBezTo>
                <a:cubicBezTo>
                  <a:pt x="23399" y="22"/>
                  <a:pt x="22412" y="0"/>
                  <a:pt x="2168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46"/>
          <p:cNvSpPr/>
          <p:nvPr/>
        </p:nvSpPr>
        <p:spPr>
          <a:xfrm rot="-10799996">
            <a:off x="1643602" y="904554"/>
            <a:ext cx="605666" cy="540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2"/>
                </a:solidFill>
                <a:latin typeface="Crete Round"/>
              </a:rPr>
              <a:t>"</a:t>
            </a:r>
          </a:p>
        </p:txBody>
      </p:sp>
      <p:sp>
        <p:nvSpPr>
          <p:cNvPr id="599" name="Google Shape;599;p46"/>
          <p:cNvSpPr txBox="1">
            <a:spLocks noGrp="1"/>
          </p:cNvSpPr>
          <p:nvPr>
            <p:ph type="title"/>
          </p:nvPr>
        </p:nvSpPr>
        <p:spPr>
          <a:xfrm>
            <a:off x="1626450" y="3553300"/>
            <a:ext cx="58911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— Best Filter Search !</a:t>
            </a:r>
            <a:endParaRPr dirty="0"/>
          </a:p>
        </p:txBody>
      </p:sp>
      <p:sp>
        <p:nvSpPr>
          <p:cNvPr id="601" name="Google Shape;601;p46"/>
          <p:cNvSpPr/>
          <p:nvPr/>
        </p:nvSpPr>
        <p:spPr>
          <a:xfrm rot="4">
            <a:off x="6907119" y="3070625"/>
            <a:ext cx="605666" cy="540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2"/>
                </a:solidFill>
                <a:latin typeface="Crete Round"/>
              </a:rPr>
              <a:t>"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06984D4-DB6E-45FA-AA91-A4FBA1D27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762" y="1018919"/>
            <a:ext cx="3719440" cy="24644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razilian Literature Thesis by Slidesgo">
  <a:themeElements>
    <a:clrScheme name="Simple Light">
      <a:dk1>
        <a:srgbClr val="0E1C30"/>
      </a:dk1>
      <a:lt1>
        <a:srgbClr val="FFEAD8"/>
      </a:lt1>
      <a:dk2>
        <a:srgbClr val="FFB088"/>
      </a:dk2>
      <a:lt2>
        <a:srgbClr val="FFB95C"/>
      </a:lt2>
      <a:accent1>
        <a:srgbClr val="DD6326"/>
      </a:accent1>
      <a:accent2>
        <a:srgbClr val="437A67"/>
      </a:accent2>
      <a:accent3>
        <a:srgbClr val="80BE9B"/>
      </a:accent3>
      <a:accent4>
        <a:srgbClr val="FF9C47"/>
      </a:accent4>
      <a:accent5>
        <a:srgbClr val="FFF2E8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" ma:contentTypeID="0x010100716431A5B54D084F939913EA82937B4A" ma:contentTypeVersion="4" ma:contentTypeDescription="Buat sebuah dokumen baru." ma:contentTypeScope="" ma:versionID="36d4e4767836203fed715eff7fd340bb">
  <xsd:schema xmlns:xsd="http://www.w3.org/2001/XMLSchema" xmlns:xs="http://www.w3.org/2001/XMLSchema" xmlns:p="http://schemas.microsoft.com/office/2006/metadata/properties" xmlns:ns2="230f4ab6-1a94-4039-b186-0a91167af9bb" targetNamespace="http://schemas.microsoft.com/office/2006/metadata/properties" ma:root="true" ma:fieldsID="4946ae690a73293c1b5aaf8fb2f7df32" ns2:_="">
    <xsd:import namespace="230f4ab6-1a94-4039-b186-0a91167af9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f4ab6-1a94-4039-b186-0a91167af9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e Isi"/>
        <xsd:element ref="dc:title" minOccurs="0" maxOccurs="1" ma:index="4" ma:displayName="Judu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D595BB2-E8B3-4692-8E21-5469E976D0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0f4ab6-1a94-4039-b186-0a91167af9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66421D6-68E2-4AD6-AB99-471FE289FF5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B623F60-94E4-41F6-B25E-90B5FB55A88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</Words>
  <Application>Microsoft Office PowerPoint</Application>
  <PresentationFormat>On-screen Show (16:9)</PresentationFormat>
  <Paragraphs>28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Brazilian Literature Thesis by Slidesgo</vt:lpstr>
      <vt:lpstr>techtastic</vt:lpstr>
      <vt:lpstr>Hacker</vt:lpstr>
      <vt:lpstr>01.</vt:lpstr>
      <vt:lpstr>02.</vt:lpstr>
      <vt:lpstr>03.</vt:lpstr>
      <vt:lpstr>04.</vt:lpstr>
      <vt:lpstr>PowerPoint Presentation</vt:lpstr>
      <vt:lpstr>Best Idea !</vt:lpstr>
      <vt:lpstr>— Best Filter Search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techtastic</dc:title>
  <dc:creator>Salsabila Ghaisani</dc:creator>
  <cp:lastModifiedBy>SALSABILA GHAISANI</cp:lastModifiedBy>
  <cp:revision>4</cp:revision>
  <dcterms:modified xsi:type="dcterms:W3CDTF">2022-03-31T01:29:36Z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0x010100716431A5B54D084F939913EA82937B4A</vt:lpwstr>
  </property>
</Properties>
</file>